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59" r:id="rId4"/>
    <p:sldId id="260" r:id="rId5"/>
    <p:sldId id="261" r:id="rId6"/>
    <p:sldId id="262" r:id="rId7"/>
    <p:sldId id="263" r:id="rId8"/>
    <p:sldId id="264" r:id="rId9"/>
    <p:sldId id="266" r:id="rId10"/>
    <p:sldId id="267" r:id="rId11"/>
    <p:sldId id="268" r:id="rId12"/>
    <p:sldId id="284" r:id="rId13"/>
    <p:sldId id="269" r:id="rId14"/>
    <p:sldId id="270" r:id="rId15"/>
    <p:sldId id="271" r:id="rId16"/>
    <p:sldId id="285" r:id="rId17"/>
    <p:sldId id="273" r:id="rId18"/>
    <p:sldId id="274" r:id="rId19"/>
    <p:sldId id="275" r:id="rId20"/>
    <p:sldId id="277" r:id="rId21"/>
    <p:sldId id="286" r:id="rId22"/>
    <p:sldId id="279" r:id="rId23"/>
    <p:sldId id="280" r:id="rId24"/>
    <p:sldId id="282" r:id="rId25"/>
    <p:sldId id="281" r:id="rId26"/>
    <p:sldId id="28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065B0"/>
    <a:srgbClr val="ECEDEF"/>
    <a:srgbClr val="F8F8F9"/>
    <a:srgbClr val="008FC3"/>
    <a:srgbClr val="FDFDFD"/>
    <a:srgbClr val="00ACEB"/>
    <a:srgbClr val="0163AE"/>
    <a:srgbClr val="00AEED"/>
    <a:srgbClr val="01A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1" d="100"/>
          <a:sy n="71"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95A1D-9F21-435C-9EBE-A51355ADF484}" type="datetimeFigureOut">
              <a:rPr lang="zh-CN" altLang="en-US" smtClean="0"/>
              <a:t>2021/3/4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429B8-8959-4AFD-8DB3-FE25A385F0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更多模板请关注：https://haosc.tukuppt.com</a:t>
            </a:r>
          </a:p>
        </p:txBody>
      </p:sp>
      <p:sp>
        <p:nvSpPr>
          <p:cNvPr id="4" name="灯片编号占位符 3"/>
          <p:cNvSpPr>
            <a:spLocks noGrp="1"/>
          </p:cNvSpPr>
          <p:nvPr>
            <p:ph type="sldNum" sz="quarter" idx="10"/>
          </p:nvPr>
        </p:nvSpPr>
        <p:spPr/>
        <p:txBody>
          <a:bodyPr/>
          <a:lstStyle/>
          <a:p>
            <a:fld id="{45A429B8-8959-4AFD-8DB3-FE25A385F0F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429B8-8959-4AFD-8DB3-FE25A385F0F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79CE66-1507-455B-9D79-C0773763767A}"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6C25AA-E047-4782-9D54-9C395AC0039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9CE66-1507-455B-9D79-C0773763767A}" type="datetimeFigureOut">
              <a:rPr lang="zh-CN" altLang="en-US" smtClean="0"/>
              <a:t>2021/3/4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C25AA-E047-4782-9D54-9C395AC0039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12.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notesSlide" Target="../notesSlides/notesSlide16.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notesSlide" Target="../notesSlides/notesSlide2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OZ\Desktop\蓝色水彩封面.jpg"/>
          <p:cNvPicPr>
            <a:picLocks noChangeAspect="1" noChangeArrowheads="1"/>
          </p:cNvPicPr>
          <p:nvPr/>
        </p:nvPicPr>
        <p:blipFill rotWithShape="1">
          <a:blip r:embed="rId5">
            <a:extLst>
              <a:ext uri="{28A0092B-C50C-407E-A947-70E740481C1C}">
                <a14:useLocalDpi xmlns:a14="http://schemas.microsoft.com/office/drawing/2010/main" val="0"/>
              </a:ext>
            </a:extLst>
          </a:blip>
          <a:srcRect t="1" b="1684"/>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386705" y="3785308"/>
            <a:ext cx="6981398" cy="160043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rPr>
              <a:t>蓝色水彩述职报告</a:t>
            </a:r>
            <a:endParaRPr lang="en-US" altLang="zh-CN" sz="66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6" name="文本框 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944639" y="5334973"/>
            <a:ext cx="3276859" cy="1077218"/>
          </a:xfrm>
          <a:prstGeom prst="rect">
            <a:avLst/>
          </a:prstGeom>
          <a:noFill/>
        </p:spPr>
        <p:txBody>
          <a:bodyPr wrap="none" rtlCol="0">
            <a:spAutoFit/>
          </a:bodyPr>
          <a:lstStyle/>
          <a:p>
            <a:pPr algn="l"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  </a:t>
            </a:r>
          </a:p>
          <a:p>
            <a:pPr algn="l"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汇报人：喜爱</a:t>
            </a:r>
            <a:r>
              <a:rPr lang="en-US" altLang="zh-CN" sz="3200" b="1" kern="0">
                <a:solidFill>
                  <a:schemeClr val="tx1">
                    <a:lumMod val="85000"/>
                    <a:lumOff val="15000"/>
                  </a:schemeClr>
                </a:solidFill>
                <a:latin typeface="幼圆" panose="02010509060101010101" pitchFamily="49" charset="-122"/>
                <a:ea typeface="幼圆" panose="02010509060101010101" pitchFamily="49" charset="-122"/>
              </a:rPr>
              <a:t>PPT</a:t>
            </a:r>
            <a:endParaRPr lang="zh-CN" altLang="en-US" sz="20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7" name="文本框 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342">
            <a:off x="3074623" y="5327999"/>
            <a:ext cx="2249334"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rPr>
              <a:t>单位部门：市场部</a:t>
            </a:r>
            <a:endParaRPr lang="en-US" altLang="zh-CN" sz="20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endParaRPr>
          </a:p>
        </p:txBody>
      </p:sp>
      <p:pic>
        <p:nvPicPr>
          <p:cNvPr id="8" name="图片 7"/>
          <p:cNvPicPr>
            <a:picLocks noChangeAspect="1"/>
          </p:cNvPicPr>
          <p:nvPr/>
        </p:nvPicPr>
        <p:blipFill rotWithShape="1">
          <a:blip r:embed="rId6">
            <a:grayscl/>
            <a:extLst>
              <a:ext uri="{BEBA8EAE-BF5A-486C-A8C5-ECC9F3942E4B}">
                <a14:imgProps xmlns:a14="http://schemas.microsoft.com/office/drawing/2010/main">
                  <a14:imgLayer r:embed="rId7">
                    <a14:imgEffect>
                      <a14:colorTemperature colorTemp="2000"/>
                    </a14:imgEffect>
                  </a14:imgLayer>
                </a14:imgProps>
              </a:ext>
            </a:extLst>
          </a:blip>
          <a:srcRect b="72279"/>
          <a:stretch>
            <a:fillRect/>
          </a:stretch>
        </p:blipFill>
        <p:spPr>
          <a:xfrm flipH="1">
            <a:off x="2057400" y="5406116"/>
            <a:ext cx="7135891" cy="191339"/>
          </a:xfrm>
          <a:prstGeom prst="rect">
            <a:avLst/>
          </a:prstGeom>
        </p:spPr>
      </p:pic>
      <p:pic>
        <p:nvPicPr>
          <p:cNvPr id="9" name="Maroon 5-Moves Like Jag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1" y="-75176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25"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5"/>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hold" display="0">
                  <p:stCondLst>
                    <p:cond delay="indefinite"/>
                  </p:stCondLst>
                  <p:endCondLst>
                    <p:cond evt="onStopAudio" delay="0">
                      <p:tgtEl>
                        <p:sldTgt/>
                      </p:tgtEl>
                    </p:cond>
                  </p:endCondLst>
                </p:cTn>
                <p:tgtEl>
                  <p:spTgt spid="9"/>
                </p:tgtEl>
              </p:cMediaNode>
            </p:audio>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134739"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内部培训学习情况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08346" y="1652929"/>
            <a:ext cx="10082431" cy="5022336"/>
            <a:chOff x="982640" y="1286614"/>
            <a:chExt cx="10081118" cy="5023499"/>
          </a:xfrm>
        </p:grpSpPr>
        <p:sp>
          <p:nvSpPr>
            <p:cNvPr id="7" name="圆角矩形 6"/>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圆角矩形 7"/>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9" name="组合 8"/>
            <p:cNvGrpSpPr/>
            <p:nvPr/>
          </p:nvGrpSpPr>
          <p:grpSpPr>
            <a:xfrm>
              <a:off x="982640" y="1596963"/>
              <a:ext cx="751226" cy="4402810"/>
              <a:chOff x="982640" y="1596963"/>
              <a:chExt cx="751226" cy="4402810"/>
            </a:xfrm>
          </p:grpSpPr>
          <p:grpSp>
            <p:nvGrpSpPr>
              <p:cNvPr id="10" name="组合 9"/>
              <p:cNvGrpSpPr/>
              <p:nvPr/>
            </p:nvGrpSpPr>
            <p:grpSpPr>
              <a:xfrm rot="16200000">
                <a:off x="-615716" y="3650191"/>
                <a:ext cx="4402810" cy="296354"/>
                <a:chOff x="2149635" y="1165383"/>
                <a:chExt cx="3485831" cy="234634"/>
              </a:xfrm>
            </p:grpSpPr>
            <p:grpSp>
              <p:nvGrpSpPr>
                <p:cNvPr id="44" name="组合 43"/>
                <p:cNvGrpSpPr/>
                <p:nvPr/>
              </p:nvGrpSpPr>
              <p:grpSpPr>
                <a:xfrm>
                  <a:off x="2149635" y="1165385"/>
                  <a:ext cx="234632" cy="234632"/>
                  <a:chOff x="2483014" y="1114427"/>
                  <a:chExt cx="209550" cy="209550"/>
                </a:xfrm>
              </p:grpSpPr>
              <p:sp>
                <p:nvSpPr>
                  <p:cNvPr id="72" name="椭圆 7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3" name="椭圆 7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5" name="组合 44"/>
                <p:cNvGrpSpPr/>
                <p:nvPr/>
              </p:nvGrpSpPr>
              <p:grpSpPr>
                <a:xfrm>
                  <a:off x="2510880" y="1165385"/>
                  <a:ext cx="234632" cy="234632"/>
                  <a:chOff x="2483014" y="1114427"/>
                  <a:chExt cx="209550" cy="209550"/>
                </a:xfrm>
              </p:grpSpPr>
              <p:sp>
                <p:nvSpPr>
                  <p:cNvPr id="70" name="椭圆 6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1" name="椭圆 7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6" name="组合 45"/>
                <p:cNvGrpSpPr/>
                <p:nvPr/>
              </p:nvGrpSpPr>
              <p:grpSpPr>
                <a:xfrm>
                  <a:off x="2872124" y="1165385"/>
                  <a:ext cx="234632" cy="234632"/>
                  <a:chOff x="2483014" y="1114427"/>
                  <a:chExt cx="209550" cy="209550"/>
                </a:xfrm>
              </p:grpSpPr>
              <p:sp>
                <p:nvSpPr>
                  <p:cNvPr id="68" name="椭圆 6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9" name="椭圆 6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7" name="组合 46"/>
                <p:cNvGrpSpPr/>
                <p:nvPr/>
              </p:nvGrpSpPr>
              <p:grpSpPr>
                <a:xfrm>
                  <a:off x="3233369" y="1165385"/>
                  <a:ext cx="234632" cy="234632"/>
                  <a:chOff x="2483014" y="1114427"/>
                  <a:chExt cx="209550" cy="209550"/>
                </a:xfrm>
              </p:grpSpPr>
              <p:sp>
                <p:nvSpPr>
                  <p:cNvPr id="66" name="椭圆 6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7" name="椭圆 6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8" name="组合 47"/>
                <p:cNvGrpSpPr/>
                <p:nvPr/>
              </p:nvGrpSpPr>
              <p:grpSpPr>
                <a:xfrm>
                  <a:off x="3594615" y="1165383"/>
                  <a:ext cx="234632" cy="234632"/>
                  <a:chOff x="2483014" y="1114427"/>
                  <a:chExt cx="209550" cy="209550"/>
                </a:xfrm>
              </p:grpSpPr>
              <p:sp>
                <p:nvSpPr>
                  <p:cNvPr id="64" name="椭圆 6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5" name="椭圆 6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9" name="组合 48"/>
                <p:cNvGrpSpPr/>
                <p:nvPr/>
              </p:nvGrpSpPr>
              <p:grpSpPr>
                <a:xfrm>
                  <a:off x="3955858" y="1165384"/>
                  <a:ext cx="234632" cy="234632"/>
                  <a:chOff x="2483014" y="1114427"/>
                  <a:chExt cx="209550" cy="209550"/>
                </a:xfrm>
              </p:grpSpPr>
              <p:sp>
                <p:nvSpPr>
                  <p:cNvPr id="62" name="椭圆 6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3" name="椭圆 6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0" name="组合 49"/>
                <p:cNvGrpSpPr/>
                <p:nvPr/>
              </p:nvGrpSpPr>
              <p:grpSpPr>
                <a:xfrm>
                  <a:off x="4317103" y="1165384"/>
                  <a:ext cx="234632" cy="234632"/>
                  <a:chOff x="2483014" y="1114427"/>
                  <a:chExt cx="209550" cy="209550"/>
                </a:xfrm>
              </p:grpSpPr>
              <p:sp>
                <p:nvSpPr>
                  <p:cNvPr id="60" name="椭圆 5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椭圆 6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1" name="组合 50"/>
                <p:cNvGrpSpPr/>
                <p:nvPr/>
              </p:nvGrpSpPr>
              <p:grpSpPr>
                <a:xfrm>
                  <a:off x="4678347" y="1165384"/>
                  <a:ext cx="234632" cy="234632"/>
                  <a:chOff x="2483014" y="1114427"/>
                  <a:chExt cx="209550" cy="209550"/>
                </a:xfrm>
              </p:grpSpPr>
              <p:sp>
                <p:nvSpPr>
                  <p:cNvPr id="58" name="椭圆 5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9" name="椭圆 5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2" name="组合 51"/>
                <p:cNvGrpSpPr/>
                <p:nvPr/>
              </p:nvGrpSpPr>
              <p:grpSpPr>
                <a:xfrm>
                  <a:off x="5039590" y="1165384"/>
                  <a:ext cx="234632" cy="234632"/>
                  <a:chOff x="2483014" y="1114427"/>
                  <a:chExt cx="209550" cy="209550"/>
                </a:xfrm>
              </p:grpSpPr>
              <p:sp>
                <p:nvSpPr>
                  <p:cNvPr id="56" name="椭圆 5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椭圆 5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3" name="组合 52"/>
                <p:cNvGrpSpPr/>
                <p:nvPr/>
              </p:nvGrpSpPr>
              <p:grpSpPr>
                <a:xfrm>
                  <a:off x="5400834" y="1165384"/>
                  <a:ext cx="234632" cy="234632"/>
                  <a:chOff x="2483014" y="1114427"/>
                  <a:chExt cx="209550" cy="209550"/>
                </a:xfrm>
              </p:grpSpPr>
              <p:sp>
                <p:nvSpPr>
                  <p:cNvPr id="54" name="椭圆 5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椭圆 5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11" name="组合 10"/>
              <p:cNvGrpSpPr/>
              <p:nvPr/>
            </p:nvGrpSpPr>
            <p:grpSpPr>
              <a:xfrm rot="16200000">
                <a:off x="1229146" y="5557333"/>
                <a:ext cx="119575" cy="612586"/>
                <a:chOff x="2244455" y="772894"/>
                <a:chExt cx="94658" cy="485003"/>
              </a:xfrm>
            </p:grpSpPr>
            <p:sp>
              <p:nvSpPr>
                <p:cNvPr id="42" name="圆角矩形 4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圆角矩形 4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2" name="组合 11"/>
              <p:cNvGrpSpPr/>
              <p:nvPr/>
            </p:nvGrpSpPr>
            <p:grpSpPr>
              <a:xfrm rot="16200000">
                <a:off x="1229146" y="5099277"/>
                <a:ext cx="119575" cy="612586"/>
                <a:chOff x="2244455" y="772894"/>
                <a:chExt cx="94658" cy="485003"/>
              </a:xfrm>
            </p:grpSpPr>
            <p:sp>
              <p:nvSpPr>
                <p:cNvPr id="40" name="圆角矩形 3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圆角矩形 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3" name="组合 12"/>
              <p:cNvGrpSpPr/>
              <p:nvPr/>
            </p:nvGrpSpPr>
            <p:grpSpPr>
              <a:xfrm rot="16200000">
                <a:off x="1229146" y="4641222"/>
                <a:ext cx="119575" cy="612586"/>
                <a:chOff x="2244455" y="772894"/>
                <a:chExt cx="94658" cy="485003"/>
              </a:xfrm>
            </p:grpSpPr>
            <p:sp>
              <p:nvSpPr>
                <p:cNvPr id="38" name="圆角矩形 3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圆角矩形 3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4" name="组合 13"/>
              <p:cNvGrpSpPr/>
              <p:nvPr/>
            </p:nvGrpSpPr>
            <p:grpSpPr>
              <a:xfrm rot="16200000">
                <a:off x="1229146" y="4183167"/>
                <a:ext cx="119575" cy="612586"/>
                <a:chOff x="2244455" y="772894"/>
                <a:chExt cx="94658" cy="485003"/>
              </a:xfrm>
            </p:grpSpPr>
            <p:sp>
              <p:nvSpPr>
                <p:cNvPr id="36" name="圆角矩形 3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圆角矩形 3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5" name="组合 14"/>
              <p:cNvGrpSpPr/>
              <p:nvPr/>
            </p:nvGrpSpPr>
            <p:grpSpPr>
              <a:xfrm rot="16200000">
                <a:off x="1229146" y="3725113"/>
                <a:ext cx="119575" cy="612586"/>
                <a:chOff x="2244455" y="772894"/>
                <a:chExt cx="94658" cy="485003"/>
              </a:xfrm>
            </p:grpSpPr>
            <p:sp>
              <p:nvSpPr>
                <p:cNvPr id="34" name="圆角矩形 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圆角矩形 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6" name="组合 15"/>
              <p:cNvGrpSpPr/>
              <p:nvPr/>
            </p:nvGrpSpPr>
            <p:grpSpPr>
              <a:xfrm rot="16200000">
                <a:off x="1229146" y="3267055"/>
                <a:ext cx="119575" cy="612586"/>
                <a:chOff x="2244455" y="772894"/>
                <a:chExt cx="94658" cy="485003"/>
              </a:xfrm>
            </p:grpSpPr>
            <p:sp>
              <p:nvSpPr>
                <p:cNvPr id="32" name="圆角矩形 3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圆角矩形 3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7" name="组合 16"/>
              <p:cNvGrpSpPr/>
              <p:nvPr/>
            </p:nvGrpSpPr>
            <p:grpSpPr>
              <a:xfrm rot="16200000">
                <a:off x="1229145" y="2808999"/>
                <a:ext cx="119575" cy="612586"/>
                <a:chOff x="2244455" y="772894"/>
                <a:chExt cx="94658" cy="485003"/>
              </a:xfrm>
            </p:grpSpPr>
            <p:sp>
              <p:nvSpPr>
                <p:cNvPr id="30" name="圆角矩形 2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8" name="组合 17"/>
              <p:cNvGrpSpPr/>
              <p:nvPr/>
            </p:nvGrpSpPr>
            <p:grpSpPr>
              <a:xfrm rot="16200000">
                <a:off x="1229146" y="2350946"/>
                <a:ext cx="119575" cy="612586"/>
                <a:chOff x="2244455" y="772894"/>
                <a:chExt cx="94658" cy="485003"/>
              </a:xfrm>
            </p:grpSpPr>
            <p:sp>
              <p:nvSpPr>
                <p:cNvPr id="28" name="圆角矩形 2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 name="圆角矩形 2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9" name="组合 18"/>
              <p:cNvGrpSpPr/>
              <p:nvPr/>
            </p:nvGrpSpPr>
            <p:grpSpPr>
              <a:xfrm rot="16200000">
                <a:off x="1229146" y="1892893"/>
                <a:ext cx="119575" cy="612586"/>
                <a:chOff x="2244455" y="772894"/>
                <a:chExt cx="94658" cy="485003"/>
              </a:xfrm>
            </p:grpSpPr>
            <p:sp>
              <p:nvSpPr>
                <p:cNvPr id="26" name="圆角矩形 2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圆角矩形 2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0" name="组合 19"/>
              <p:cNvGrpSpPr/>
              <p:nvPr/>
            </p:nvGrpSpPr>
            <p:grpSpPr>
              <a:xfrm rot="16200000">
                <a:off x="1229146" y="1434840"/>
                <a:ext cx="119575" cy="612586"/>
                <a:chOff x="2244455" y="772894"/>
                <a:chExt cx="94658" cy="485003"/>
              </a:xfrm>
            </p:grpSpPr>
            <p:sp>
              <p:nvSpPr>
                <p:cNvPr id="21" name="圆角矩形 2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圆角矩形 2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cxnSp>
        <p:nvCxnSpPr>
          <p:cNvPr id="74" name="直接连接符 73"/>
          <p:cNvCxnSpPr/>
          <p:nvPr/>
        </p:nvCxnSpPr>
        <p:spPr>
          <a:xfrm>
            <a:off x="5041316" y="1850543"/>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0514638" y="1850543"/>
            <a:ext cx="190525" cy="4627115"/>
            <a:chOff x="10487694" y="1484274"/>
            <a:chExt cx="190500" cy="4628185"/>
          </a:xfrm>
        </p:grpSpPr>
        <p:sp>
          <p:nvSpPr>
            <p:cNvPr id="76" name="矩形 75"/>
            <p:cNvSpPr/>
            <p:nvPr/>
          </p:nvSpPr>
          <p:spPr>
            <a:xfrm>
              <a:off x="10487694" y="1484274"/>
              <a:ext cx="190500" cy="8884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7" name="矩形 76"/>
            <p:cNvSpPr/>
            <p:nvPr/>
          </p:nvSpPr>
          <p:spPr>
            <a:xfrm>
              <a:off x="10487694" y="2372720"/>
              <a:ext cx="190500" cy="944033"/>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8" name="矩形 77"/>
            <p:cNvSpPr/>
            <p:nvPr/>
          </p:nvSpPr>
          <p:spPr>
            <a:xfrm>
              <a:off x="10487694" y="3314688"/>
              <a:ext cx="190500" cy="945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0487694" y="4258721"/>
              <a:ext cx="190500" cy="944033"/>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矩形 79"/>
            <p:cNvSpPr/>
            <p:nvPr/>
          </p:nvSpPr>
          <p:spPr>
            <a:xfrm>
              <a:off x="10487694" y="5202754"/>
              <a:ext cx="190500" cy="9097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1" name="矩形 80"/>
          <p:cNvSpPr/>
          <p:nvPr/>
        </p:nvSpPr>
        <p:spPr>
          <a:xfrm>
            <a:off x="2114592" y="2216239"/>
            <a:ext cx="2494621" cy="1751260"/>
          </a:xfrm>
          <a:prstGeom prst="rect">
            <a:avLst/>
          </a:prstGeom>
          <a:blipFill>
            <a:blip r:embed="rId4"/>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矩形 81"/>
          <p:cNvSpPr/>
          <p:nvPr/>
        </p:nvSpPr>
        <p:spPr>
          <a:xfrm>
            <a:off x="2116626" y="4348075"/>
            <a:ext cx="2494621" cy="1751260"/>
          </a:xfrm>
          <a:prstGeom prst="rect">
            <a:avLst/>
          </a:prstGeom>
          <a:blipFill>
            <a:blip r:embed="rId5"/>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86" name="直接连接符 85"/>
          <p:cNvCxnSpPr/>
          <p:nvPr/>
        </p:nvCxnSpPr>
        <p:spPr>
          <a:xfrm rot="5400000">
            <a:off x="7695975" y="1840940"/>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7" name="Freeform 30"/>
          <p:cNvSpPr>
            <a:spLocks noEditPoints="1"/>
          </p:cNvSpPr>
          <p:nvPr/>
        </p:nvSpPr>
        <p:spPr bwMode="auto">
          <a:xfrm>
            <a:off x="5433089" y="4752328"/>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0065B0"/>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8" name="Freeform 35"/>
          <p:cNvSpPr>
            <a:spLocks noEditPoints="1"/>
          </p:cNvSpPr>
          <p:nvPr/>
        </p:nvSpPr>
        <p:spPr bwMode="auto">
          <a:xfrm>
            <a:off x="5471386" y="265821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9" name="TextBox 12"/>
          <p:cNvSpPr txBox="1"/>
          <p:nvPr/>
        </p:nvSpPr>
        <p:spPr>
          <a:xfrm>
            <a:off x="6645560" y="2438607"/>
            <a:ext cx="3588415" cy="1708160"/>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TextBox 12"/>
          <p:cNvSpPr txBox="1"/>
          <p:nvPr/>
        </p:nvSpPr>
        <p:spPr>
          <a:xfrm>
            <a:off x="6645559" y="4461997"/>
            <a:ext cx="3588415" cy="1708160"/>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randombar(horizontal)">
                                      <p:cBhvr>
                                        <p:cTn id="11" dur="500"/>
                                        <p:tgtEl>
                                          <p:spTgt spid="8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arn(outHorizontal)">
                                      <p:cBhvr>
                                        <p:cTn id="23" dur="500"/>
                                        <p:tgtEl>
                                          <p:spTgt spid="74"/>
                                        </p:tgtEl>
                                      </p:cBhvr>
                                    </p:animEffect>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arn(outHorizontal)">
                                      <p:cBhvr>
                                        <p:cTn id="27" dur="500"/>
                                        <p:tgtEl>
                                          <p:spTgt spid="8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barn(outVertical)">
                                      <p:cBhvr>
                                        <p:cTn id="35" dur="500"/>
                                        <p:tgtEl>
                                          <p:spTgt spid="8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arn(outVertical)">
                                      <p:cBhvr>
                                        <p:cTn id="4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7" grpId="0" animBg="1"/>
      <p:bldP spid="88" grpId="0" animBg="1"/>
      <p:bldP spid="89"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3897221"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其他工作情况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954909" y="2703271"/>
            <a:ext cx="2166180" cy="1867397"/>
            <a:chOff x="5954909" y="2393782"/>
            <a:chExt cx="2166180" cy="1867397"/>
          </a:xfrm>
        </p:grpSpPr>
        <p:sp>
          <p:nvSpPr>
            <p:cNvPr id="7" name="六边形 6"/>
            <p:cNvSpPr/>
            <p:nvPr/>
          </p:nvSpPr>
          <p:spPr>
            <a:xfrm>
              <a:off x="5954909" y="2393782"/>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8" name="任意多边形 7"/>
            <p:cNvSpPr/>
            <p:nvPr/>
          </p:nvSpPr>
          <p:spPr>
            <a:xfrm>
              <a:off x="6181464" y="2510004"/>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solidFill>
              <a:srgbClr val="0065B0"/>
            </a:soli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6590272" y="3327480"/>
              <a:ext cx="915635" cy="830997"/>
            </a:xfrm>
            <a:prstGeom prst="rect">
              <a:avLst/>
            </a:prstGeom>
            <a:noFill/>
          </p:spPr>
          <p:txBody>
            <a:bodyPr wrap="none" rtlCol="0">
              <a:spAutoFit/>
            </a:bodyPr>
            <a:lstStyle/>
            <a:p>
              <a:r>
                <a:rPr lang="en-US" altLang="zh-CN"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0" name="Freeform 26"/>
            <p:cNvSpPr>
              <a:spLocks noEditPoints="1"/>
            </p:cNvSpPr>
            <p:nvPr/>
          </p:nvSpPr>
          <p:spPr bwMode="auto">
            <a:xfrm>
              <a:off x="6842843" y="2697362"/>
              <a:ext cx="378334" cy="39749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1" name="组合 10"/>
          <p:cNvGrpSpPr/>
          <p:nvPr/>
        </p:nvGrpSpPr>
        <p:grpSpPr>
          <a:xfrm>
            <a:off x="4015284" y="3753190"/>
            <a:ext cx="2166180" cy="1867397"/>
            <a:chOff x="4015284" y="3443701"/>
            <a:chExt cx="2166180" cy="1867397"/>
          </a:xfrm>
        </p:grpSpPr>
        <p:sp>
          <p:nvSpPr>
            <p:cNvPr id="12" name="六边形 11"/>
            <p:cNvSpPr/>
            <p:nvPr/>
          </p:nvSpPr>
          <p:spPr>
            <a:xfrm>
              <a:off x="4015284" y="3443701"/>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3" name="任意多边形 12"/>
            <p:cNvSpPr/>
            <p:nvPr/>
          </p:nvSpPr>
          <p:spPr>
            <a:xfrm>
              <a:off x="4241838" y="3559923"/>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solidFill>
              <a:srgbClr val="00B0F0"/>
            </a:soli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680253" y="4402785"/>
              <a:ext cx="915635" cy="830997"/>
            </a:xfrm>
            <a:prstGeom prst="rect">
              <a:avLst/>
            </a:prstGeom>
            <a:noFill/>
          </p:spPr>
          <p:txBody>
            <a:bodyPr wrap="none" rtlCol="0">
              <a:spAutoFit/>
            </a:bodyPr>
            <a:lstStyle/>
            <a:p>
              <a:r>
                <a:rPr lang="en-US" altLang="zh-CN"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5" name="Freeform 16"/>
            <p:cNvSpPr>
              <a:spLocks noEditPoints="1"/>
            </p:cNvSpPr>
            <p:nvPr/>
          </p:nvSpPr>
          <p:spPr bwMode="auto">
            <a:xfrm>
              <a:off x="4870125" y="3754713"/>
              <a:ext cx="511402" cy="4078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6" name="组合 15"/>
          <p:cNvGrpSpPr/>
          <p:nvPr/>
        </p:nvGrpSpPr>
        <p:grpSpPr>
          <a:xfrm>
            <a:off x="4044892" y="1646226"/>
            <a:ext cx="2166180" cy="1867397"/>
            <a:chOff x="4044892" y="1336737"/>
            <a:chExt cx="2166180" cy="1867397"/>
          </a:xfrm>
        </p:grpSpPr>
        <p:sp>
          <p:nvSpPr>
            <p:cNvPr id="17" name="六边形 16"/>
            <p:cNvSpPr/>
            <p:nvPr/>
          </p:nvSpPr>
          <p:spPr>
            <a:xfrm>
              <a:off x="4044892" y="1336737"/>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8" name="任意多边形 17"/>
            <p:cNvSpPr/>
            <p:nvPr/>
          </p:nvSpPr>
          <p:spPr>
            <a:xfrm>
              <a:off x="4271446" y="1452959"/>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solidFill>
              <a:srgbClr val="00B0F0"/>
            </a:soli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4680254" y="2295821"/>
              <a:ext cx="915635" cy="830997"/>
            </a:xfrm>
            <a:prstGeom prst="rect">
              <a:avLst/>
            </a:prstGeom>
            <a:noFill/>
          </p:spPr>
          <p:txBody>
            <a:bodyPr wrap="none" rtlCol="0">
              <a:spAutoFit/>
            </a:bodyPr>
            <a:lstStyle/>
            <a:p>
              <a:r>
                <a:rPr lang="en-US" altLang="zh-CN"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0" name="Freeform 48"/>
            <p:cNvSpPr>
              <a:spLocks noEditPoints="1"/>
            </p:cNvSpPr>
            <p:nvPr/>
          </p:nvSpPr>
          <p:spPr bwMode="auto">
            <a:xfrm>
              <a:off x="4902391" y="1610641"/>
              <a:ext cx="451177" cy="431866"/>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1" name="组合 20"/>
          <p:cNvGrpSpPr/>
          <p:nvPr/>
        </p:nvGrpSpPr>
        <p:grpSpPr>
          <a:xfrm>
            <a:off x="5925302" y="4810235"/>
            <a:ext cx="2166180" cy="1867397"/>
            <a:chOff x="5925302" y="4500746"/>
            <a:chExt cx="2166180" cy="1867397"/>
          </a:xfrm>
        </p:grpSpPr>
        <p:sp>
          <p:nvSpPr>
            <p:cNvPr id="25" name="六边形 24"/>
            <p:cNvSpPr/>
            <p:nvPr/>
          </p:nvSpPr>
          <p:spPr>
            <a:xfrm>
              <a:off x="5925302" y="4500746"/>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6" name="任意多边形 25"/>
            <p:cNvSpPr/>
            <p:nvPr/>
          </p:nvSpPr>
          <p:spPr>
            <a:xfrm>
              <a:off x="6151856" y="4616968"/>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solidFill>
              <a:srgbClr val="0065B0"/>
            </a:soli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6590271" y="5434444"/>
              <a:ext cx="915635" cy="830997"/>
            </a:xfrm>
            <a:prstGeom prst="rect">
              <a:avLst/>
            </a:prstGeom>
            <a:noFill/>
          </p:spPr>
          <p:txBody>
            <a:bodyPr wrap="none" rtlCol="0">
              <a:spAutoFit/>
            </a:bodyPr>
            <a:lstStyle/>
            <a:p>
              <a:r>
                <a:rPr lang="en-US" altLang="zh-CN"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8" name="Freeform 31"/>
            <p:cNvSpPr>
              <a:spLocks noEditPoints="1"/>
            </p:cNvSpPr>
            <p:nvPr/>
          </p:nvSpPr>
          <p:spPr bwMode="auto">
            <a:xfrm>
              <a:off x="6858210" y="4809125"/>
              <a:ext cx="347600" cy="43713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 name="文本框 28"/>
          <p:cNvSpPr txBox="1"/>
          <p:nvPr/>
        </p:nvSpPr>
        <p:spPr>
          <a:xfrm>
            <a:off x="1103800" y="2190419"/>
            <a:ext cx="2715808" cy="1446550"/>
          </a:xfrm>
          <a:prstGeom prst="rect">
            <a:avLst/>
          </a:prstGeom>
          <a:noFill/>
          <a:effectLst/>
        </p:spPr>
        <p:txBody>
          <a:bodyPr wrap="none" rtlCol="0">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400" dirty="0">
              <a:solidFill>
                <a:srgbClr val="00B0F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103800" y="4297383"/>
            <a:ext cx="2715808" cy="1446550"/>
          </a:xfrm>
          <a:prstGeom prst="rect">
            <a:avLst/>
          </a:prstGeom>
          <a:noFill/>
          <a:effectLst/>
        </p:spPr>
        <p:txBody>
          <a:bodyPr wrap="none" rtlCol="0">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400" dirty="0">
              <a:solidFill>
                <a:srgbClr val="00B0F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537577" y="3265724"/>
            <a:ext cx="2715808" cy="1446550"/>
          </a:xfrm>
          <a:prstGeom prst="rect">
            <a:avLst/>
          </a:prstGeom>
          <a:noFill/>
          <a:effectLst/>
        </p:spPr>
        <p:txBody>
          <a:bodyPr wrap="none" rtlCol="0">
            <a:spAutoFit/>
          </a:bodyPr>
          <a:lstStyle/>
          <a:p>
            <a:r>
              <a:rPr lang="zh-CN" altLang="en-US" sz="24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400" dirty="0">
              <a:solidFill>
                <a:srgbClr val="0065B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535127" y="5337181"/>
            <a:ext cx="2715808" cy="1446550"/>
          </a:xfrm>
          <a:prstGeom prst="rect">
            <a:avLst/>
          </a:prstGeom>
          <a:noFill/>
          <a:effectLst/>
        </p:spPr>
        <p:txBody>
          <a:bodyPr wrap="none" rtlCol="0">
            <a:spAutoFit/>
          </a:bodyPr>
          <a:lstStyle/>
          <a:p>
            <a:r>
              <a:rPr lang="zh-CN" altLang="en-US" sz="24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400" dirty="0">
              <a:solidFill>
                <a:srgbClr val="0065B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4*#ppt_w"/>
                                          </p:val>
                                        </p:tav>
                                        <p:tav tm="100000">
                                          <p:val>
                                            <p:strVal val="#ppt_w"/>
                                          </p:val>
                                        </p:tav>
                                      </p:tavLst>
                                    </p:anim>
                                    <p:anim calcmode="lin" valueType="num">
                                      <p:cBhvr>
                                        <p:cTn id="8" dur="750" fill="hold"/>
                                        <p:tgtEl>
                                          <p:spTgt spid="16"/>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2250"/>
                            </p:stCondLst>
                            <p:childTnLst>
                              <p:par>
                                <p:cTn id="18" presetID="23" presetClass="entr" presetSubtype="3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strVal val="4*#ppt_w"/>
                                          </p:val>
                                        </p:tav>
                                        <p:tav tm="100000">
                                          <p:val>
                                            <p:strVal val="#ppt_w"/>
                                          </p:val>
                                        </p:tav>
                                      </p:tavLst>
                                    </p:anim>
                                    <p:anim calcmode="lin" valueType="num">
                                      <p:cBhvr>
                                        <p:cTn id="21" dur="750" fill="hold"/>
                                        <p:tgtEl>
                                          <p:spTgt spid="6"/>
                                        </p:tgtEl>
                                        <p:attrNameLst>
                                          <p:attrName>ppt_h</p:attrName>
                                        </p:attrNameLst>
                                      </p:cBhvr>
                                      <p:tavLst>
                                        <p:tav tm="0">
                                          <p:val>
                                            <p:strVal val="4*#ppt_h"/>
                                          </p:val>
                                        </p:tav>
                                        <p:tav tm="100000">
                                          <p:val>
                                            <p:strVal val="#ppt_h"/>
                                          </p:val>
                                        </p:tav>
                                      </p:tavLst>
                                    </p:anim>
                                  </p:childTnLst>
                                </p:cTn>
                              </p:par>
                            </p:childTnLst>
                          </p:cTn>
                        </p:par>
                        <p:par>
                          <p:cTn id="22" fill="hold">
                            <p:stCondLst>
                              <p:cond delay="3250"/>
                            </p:stCondLst>
                            <p:childTnLst>
                              <p:par>
                                <p:cTn id="23" presetID="26" presetClass="emph" presetSubtype="0" fill="hold" nodeType="after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4250"/>
                            </p:stCondLst>
                            <p:childTnLst>
                              <p:par>
                                <p:cTn id="31" presetID="23" presetClass="entr" presetSubtype="3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strVal val="4*#ppt_w"/>
                                          </p:val>
                                        </p:tav>
                                        <p:tav tm="100000">
                                          <p:val>
                                            <p:strVal val="#ppt_w"/>
                                          </p:val>
                                        </p:tav>
                                      </p:tavLst>
                                    </p:anim>
                                    <p:anim calcmode="lin" valueType="num">
                                      <p:cBhvr>
                                        <p:cTn id="34" dur="750" fill="hold"/>
                                        <p:tgtEl>
                                          <p:spTgt spid="11"/>
                                        </p:tgtEl>
                                        <p:attrNameLst>
                                          <p:attrName>ppt_h</p:attrName>
                                        </p:attrNameLst>
                                      </p:cBhvr>
                                      <p:tavLst>
                                        <p:tav tm="0">
                                          <p:val>
                                            <p:strVal val="4*#ppt_h"/>
                                          </p:val>
                                        </p:tav>
                                        <p:tav tm="100000">
                                          <p:val>
                                            <p:strVal val="#ppt_h"/>
                                          </p:val>
                                        </p:tav>
                                      </p:tavLst>
                                    </p:anim>
                                  </p:childTnLst>
                                </p:cTn>
                              </p:par>
                            </p:childTnLst>
                          </p:cTn>
                        </p:par>
                        <p:par>
                          <p:cTn id="35" fill="hold">
                            <p:stCondLst>
                              <p:cond delay="5250"/>
                            </p:stCondLst>
                            <p:childTnLst>
                              <p:par>
                                <p:cTn id="36" presetID="26" presetClass="emph" presetSubtype="0" fill="hold" nodeType="after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par>
                          <p:cTn id="39" fill="hold">
                            <p:stCondLst>
                              <p:cond delay="575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6250"/>
                            </p:stCondLst>
                            <p:childTnLst>
                              <p:par>
                                <p:cTn id="44" presetID="23" presetClass="entr" presetSubtype="3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750" fill="hold"/>
                                        <p:tgtEl>
                                          <p:spTgt spid="21"/>
                                        </p:tgtEl>
                                        <p:attrNameLst>
                                          <p:attrName>ppt_w</p:attrName>
                                        </p:attrNameLst>
                                      </p:cBhvr>
                                      <p:tavLst>
                                        <p:tav tm="0">
                                          <p:val>
                                            <p:strVal val="4*#ppt_w"/>
                                          </p:val>
                                        </p:tav>
                                        <p:tav tm="100000">
                                          <p:val>
                                            <p:strVal val="#ppt_w"/>
                                          </p:val>
                                        </p:tav>
                                      </p:tavLst>
                                    </p:anim>
                                    <p:anim calcmode="lin" valueType="num">
                                      <p:cBhvr>
                                        <p:cTn id="47" dur="750" fill="hold"/>
                                        <p:tgtEl>
                                          <p:spTgt spid="21"/>
                                        </p:tgtEl>
                                        <p:attrNameLst>
                                          <p:attrName>ppt_h</p:attrName>
                                        </p:attrNameLst>
                                      </p:cBhvr>
                                      <p:tavLst>
                                        <p:tav tm="0">
                                          <p:val>
                                            <p:strVal val="4*#ppt_h"/>
                                          </p:val>
                                        </p:tav>
                                        <p:tav tm="100000">
                                          <p:val>
                                            <p:strVal val="#ppt_h"/>
                                          </p:val>
                                        </p:tav>
                                      </p:tavLst>
                                    </p:anim>
                                  </p:childTnLst>
                                </p:cTn>
                              </p:par>
                            </p:childTnLst>
                          </p:cTn>
                        </p:par>
                        <p:par>
                          <p:cTn id="48" fill="hold">
                            <p:stCondLst>
                              <p:cond delay="7250"/>
                            </p:stCondLst>
                            <p:childTnLst>
                              <p:par>
                                <p:cTn id="49" presetID="26" presetClass="emph" presetSubtype="0" fill="hold" nodeType="afterEffect">
                                  <p:stCondLst>
                                    <p:cond delay="0"/>
                                  </p:stCondLst>
                                  <p:childTnLst>
                                    <p:animEffect transition="out" filter="fade">
                                      <p:cBhvr>
                                        <p:cTn id="50" dur="500" tmFilter="0, 0; .2, .5; .8, .5; 1, 0"/>
                                        <p:tgtEl>
                                          <p:spTgt spid="21"/>
                                        </p:tgtEl>
                                      </p:cBhvr>
                                    </p:animEffect>
                                    <p:animScale>
                                      <p:cBhvr>
                                        <p:cTn id="51" dur="250" autoRev="1" fill="hold"/>
                                        <p:tgtEl>
                                          <p:spTgt spid="21"/>
                                        </p:tgtEl>
                                      </p:cBhvr>
                                      <p:by x="105000" y="105000"/>
                                    </p:animScale>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24879" y="0"/>
            <a:ext cx="13608148" cy="6883400"/>
            <a:chOff x="-1416148" y="-25400"/>
            <a:chExt cx="13608148" cy="6883400"/>
          </a:xfrm>
        </p:grpSpPr>
        <p:pic>
          <p:nvPicPr>
            <p:cNvPr id="23" name="图片 22"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flipH="1">
              <a:off x="5387926" y="-25400"/>
              <a:ext cx="6804074" cy="6883400"/>
            </a:xfrm>
            <a:prstGeom prst="rect">
              <a:avLst/>
            </a:prstGeom>
          </p:spPr>
        </p:pic>
        <p:pic>
          <p:nvPicPr>
            <p:cNvPr id="25" name="图片 24"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a:off x="-1416148" y="-25400"/>
              <a:ext cx="6804074" cy="6883400"/>
            </a:xfrm>
            <a:prstGeom prst="rect">
              <a:avLst/>
            </a:prstGeom>
          </p:spPr>
        </p:pic>
      </p:grpSp>
      <p:sp>
        <p:nvSpPr>
          <p:cNvPr id="68" name="MH_Other_4"/>
          <p:cNvSpPr/>
          <p:nvPr>
            <p:custDataLst>
              <p:tags r:id="rId1"/>
            </p:custDataLst>
          </p:nvPr>
        </p:nvSpPr>
        <p:spPr>
          <a:xfrm>
            <a:off x="6712299" y="4451671"/>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2"/>
            </p:custDataLst>
          </p:nvPr>
        </p:nvSpPr>
        <p:spPr>
          <a:xfrm>
            <a:off x="6096426" y="433073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3"/>
            </p:custDataLst>
          </p:nvPr>
        </p:nvSpPr>
        <p:spPr>
          <a:xfrm>
            <a:off x="4245962" y="4218052"/>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1" name="MH_Other_4"/>
          <p:cNvSpPr/>
          <p:nvPr>
            <p:custDataLst>
              <p:tags r:id="rId4"/>
            </p:custDataLst>
          </p:nvPr>
        </p:nvSpPr>
        <p:spPr>
          <a:xfrm>
            <a:off x="7079048" y="4193013"/>
            <a:ext cx="400632" cy="4006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2" name="MH_Other_4"/>
          <p:cNvSpPr/>
          <p:nvPr>
            <p:custDataLst>
              <p:tags r:id="rId5"/>
            </p:custDataLst>
          </p:nvPr>
        </p:nvSpPr>
        <p:spPr>
          <a:xfrm>
            <a:off x="7699180" y="439938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3" name="MH_Other_4"/>
          <p:cNvSpPr/>
          <p:nvPr>
            <p:custDataLst>
              <p:tags r:id="rId6"/>
            </p:custDataLst>
          </p:nvPr>
        </p:nvSpPr>
        <p:spPr>
          <a:xfrm>
            <a:off x="5819546" y="447795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4" name="MH_Other_4"/>
          <p:cNvSpPr/>
          <p:nvPr>
            <p:custDataLst>
              <p:tags r:id="rId7"/>
            </p:custDataLst>
          </p:nvPr>
        </p:nvSpPr>
        <p:spPr>
          <a:xfrm>
            <a:off x="5486367" y="4536688"/>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5" name="MH_Other_4"/>
          <p:cNvSpPr/>
          <p:nvPr>
            <p:custDataLst>
              <p:tags r:id="rId8"/>
            </p:custDataLst>
          </p:nvPr>
        </p:nvSpPr>
        <p:spPr>
          <a:xfrm>
            <a:off x="4723826" y="4086390"/>
            <a:ext cx="350553" cy="350553"/>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6" name="MH_Other_4"/>
          <p:cNvSpPr/>
          <p:nvPr>
            <p:custDataLst>
              <p:tags r:id="rId9"/>
            </p:custDataLst>
          </p:nvPr>
        </p:nvSpPr>
        <p:spPr>
          <a:xfrm>
            <a:off x="5273223" y="408639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7" name="MH_Other_4"/>
          <p:cNvSpPr/>
          <p:nvPr>
            <p:custDataLst>
              <p:tags r:id="rId10"/>
            </p:custDataLst>
          </p:nvPr>
        </p:nvSpPr>
        <p:spPr>
          <a:xfrm>
            <a:off x="6511983" y="3992697"/>
            <a:ext cx="400632" cy="400632"/>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8" name="MH_Other_4"/>
          <p:cNvSpPr/>
          <p:nvPr>
            <p:custDataLst>
              <p:tags r:id="rId11"/>
            </p:custDataLst>
          </p:nvPr>
        </p:nvSpPr>
        <p:spPr>
          <a:xfrm>
            <a:off x="4996941" y="4429728"/>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96" name="组合 95"/>
          <p:cNvGrpSpPr/>
          <p:nvPr/>
        </p:nvGrpSpPr>
        <p:grpSpPr>
          <a:xfrm>
            <a:off x="3938954" y="5209062"/>
            <a:ext cx="4346917" cy="1021807"/>
            <a:chOff x="3938954" y="5209062"/>
            <a:chExt cx="4346917" cy="1021807"/>
          </a:xfrm>
        </p:grpSpPr>
        <p:grpSp>
          <p:nvGrpSpPr>
            <p:cNvPr id="60" name="组合 59"/>
            <p:cNvGrpSpPr/>
            <p:nvPr/>
          </p:nvGrpSpPr>
          <p:grpSpPr>
            <a:xfrm>
              <a:off x="3938954" y="5209062"/>
              <a:ext cx="4346917" cy="1021807"/>
              <a:chOff x="322748" y="3665374"/>
              <a:chExt cx="5680529" cy="1027864"/>
            </a:xfrm>
          </p:grpSpPr>
          <p:sp>
            <p:nvSpPr>
              <p:cNvPr id="66" name="圆角矩形 65"/>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4872671" y="5287632"/>
              <a:ext cx="2448106" cy="769441"/>
            </a:xfrm>
            <a:prstGeom prst="rect">
              <a:avLst/>
            </a:prstGeom>
            <a:noFill/>
          </p:spPr>
          <p:txBody>
            <a:bodyPr wrap="none" rtlCol="0">
              <a:spAutoFit/>
            </a:bodyPr>
            <a:lstStyle/>
            <a:p>
              <a:r>
                <a:rPr lang="zh-CN" altLang="en-US" sz="4400" b="1" dirty="0">
                  <a:solidFill>
                    <a:srgbClr val="0065B0"/>
                  </a:solidFill>
                  <a:latin typeface="幼圆" panose="02010509060101010101" pitchFamily="49" charset="-122"/>
                  <a:ea typeface="幼圆" panose="02010509060101010101" pitchFamily="49" charset="-122"/>
                </a:rPr>
                <a:t>自我评价</a:t>
              </a:r>
            </a:p>
          </p:txBody>
        </p:sp>
      </p:grpSp>
      <p:grpSp>
        <p:nvGrpSpPr>
          <p:cNvPr id="95" name="组合 94"/>
          <p:cNvGrpSpPr/>
          <p:nvPr/>
        </p:nvGrpSpPr>
        <p:grpSpPr>
          <a:xfrm>
            <a:off x="4833150" y="1266579"/>
            <a:ext cx="2526552" cy="2526552"/>
            <a:chOff x="4833150" y="1266579"/>
            <a:chExt cx="2526552" cy="2526552"/>
          </a:xfrm>
        </p:grpSpPr>
        <p:grpSp>
          <p:nvGrpSpPr>
            <p:cNvPr id="29" name="组合 28"/>
            <p:cNvGrpSpPr/>
            <p:nvPr/>
          </p:nvGrpSpPr>
          <p:grpSpPr>
            <a:xfrm>
              <a:off x="4833150" y="1266579"/>
              <a:ext cx="2526552" cy="2526552"/>
              <a:chOff x="6585478" y="1661232"/>
              <a:chExt cx="928740" cy="928740"/>
            </a:xfrm>
          </p:grpSpPr>
          <p:sp>
            <p:nvSpPr>
              <p:cNvPr id="30" name="椭圆 2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圆角矩形 3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a:spLocks noChangeAspect="1"/>
              </p:cNvSpPr>
              <p:nvPr/>
            </p:nvSpPr>
            <p:spPr>
              <a:xfrm>
                <a:off x="6740229" y="1819936"/>
                <a:ext cx="619237" cy="619237"/>
              </a:xfrm>
              <a:prstGeom prst="ellipse">
                <a:avLst/>
              </a:prstGeom>
              <a:gradFill>
                <a:gsLst>
                  <a:gs pos="100000">
                    <a:srgbClr val="218EDF"/>
                  </a:gs>
                  <a:gs pos="0">
                    <a:srgbClr val="00487D"/>
                  </a:gs>
                </a:gsLst>
                <a:lin ang="81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47"/>
            <p:cNvSpPr/>
            <p:nvPr/>
          </p:nvSpPr>
          <p:spPr>
            <a:xfrm>
              <a:off x="5563669" y="1920132"/>
              <a:ext cx="1143262" cy="1200329"/>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7200" dirty="0">
                  <a:solidFill>
                    <a:schemeClr val="bg1"/>
                  </a:solidFill>
                  <a:latin typeface="Impact" panose="020B0806030902050204" pitchFamily="2" charset="0"/>
                  <a:ea typeface="宋体" panose="02010600030101010101" pitchFamily="2" charset="-122"/>
                  <a:sym typeface="Impact" panose="020B0806030902050204" pitchFamily="2" charset="0"/>
                </a:rPr>
                <a:t>02</a:t>
              </a:r>
              <a:endParaRPr lang="zh-CN" altLang="en-US"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3" presetClass="entr" presetSubtype="32"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p:cTn id="11" dur="750" fill="hold"/>
                                        <p:tgtEl>
                                          <p:spTgt spid="95"/>
                                        </p:tgtEl>
                                        <p:attrNameLst>
                                          <p:attrName>ppt_w</p:attrName>
                                        </p:attrNameLst>
                                      </p:cBhvr>
                                      <p:tavLst>
                                        <p:tav tm="0">
                                          <p:val>
                                            <p:strVal val="4*#ppt_w"/>
                                          </p:val>
                                        </p:tav>
                                        <p:tav tm="100000">
                                          <p:val>
                                            <p:strVal val="#ppt_w"/>
                                          </p:val>
                                        </p:tav>
                                      </p:tavLst>
                                    </p:anim>
                                    <p:anim calcmode="lin" valueType="num">
                                      <p:cBhvr>
                                        <p:cTn id="12" dur="750" fill="hold"/>
                                        <p:tgtEl>
                                          <p:spTgt spid="95"/>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26" presetClass="emph" presetSubtype="0" fill="hold" nodeType="afterEffect">
                                  <p:stCondLst>
                                    <p:cond delay="0"/>
                                  </p:stCondLst>
                                  <p:childTnLst>
                                    <p:animEffect transition="out" filter="fade">
                                      <p:cBhvr>
                                        <p:cTn id="15" dur="500" tmFilter="0, 0; .2, .5; .8, .5; 1, 0"/>
                                        <p:tgtEl>
                                          <p:spTgt spid="95"/>
                                        </p:tgtEl>
                                      </p:cBhvr>
                                    </p:animEffect>
                                    <p:animScale>
                                      <p:cBhvr>
                                        <p:cTn id="16" dur="250" autoRev="1" fill="hold"/>
                                        <p:tgtEl>
                                          <p:spTgt spid="95"/>
                                        </p:tgtEl>
                                      </p:cBhvr>
                                      <p:by x="105000" y="105000"/>
                                    </p:animScale>
                                  </p:childTnLst>
                                </p:cTn>
                              </p:par>
                            </p:childTnLst>
                          </p:cTn>
                        </p:par>
                        <p:par>
                          <p:cTn id="17" fill="hold">
                            <p:stCondLst>
                              <p:cond delay="3500"/>
                            </p:stCondLst>
                            <p:childTnLst>
                              <p:par>
                                <p:cTn id="18" presetID="42"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1000"/>
                                        <p:tgtEl>
                                          <p:spTgt spid="78"/>
                                        </p:tgtEl>
                                      </p:cBhvr>
                                    </p:animEffect>
                                    <p:anim calcmode="lin" valueType="num">
                                      <p:cBhvr>
                                        <p:cTn id="26" dur="1000" fill="hold"/>
                                        <p:tgtEl>
                                          <p:spTgt spid="78"/>
                                        </p:tgtEl>
                                        <p:attrNameLst>
                                          <p:attrName>ppt_x</p:attrName>
                                        </p:attrNameLst>
                                      </p:cBhvr>
                                      <p:tavLst>
                                        <p:tav tm="0">
                                          <p:val>
                                            <p:strVal val="#ppt_x"/>
                                          </p:val>
                                        </p:tav>
                                        <p:tav tm="100000">
                                          <p:val>
                                            <p:strVal val="#ppt_x"/>
                                          </p:val>
                                        </p:tav>
                                      </p:tavLst>
                                    </p:anim>
                                    <p:anim calcmode="lin" valueType="num">
                                      <p:cBhvr>
                                        <p:cTn id="27" dur="1000" fill="hold"/>
                                        <p:tgtEl>
                                          <p:spTgt spid="7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1000"/>
                                        <p:tgtEl>
                                          <p:spTgt spid="68"/>
                                        </p:tgtEl>
                                      </p:cBhvr>
                                    </p:animEffect>
                                    <p:anim calcmode="lin" valueType="num">
                                      <p:cBhvr>
                                        <p:cTn id="41" dur="1000" fill="hold"/>
                                        <p:tgtEl>
                                          <p:spTgt spid="68"/>
                                        </p:tgtEl>
                                        <p:attrNameLst>
                                          <p:attrName>ppt_x</p:attrName>
                                        </p:attrNameLst>
                                      </p:cBhvr>
                                      <p:tavLst>
                                        <p:tav tm="0">
                                          <p:val>
                                            <p:strVal val="#ppt_x"/>
                                          </p:val>
                                        </p:tav>
                                        <p:tav tm="100000">
                                          <p:val>
                                            <p:strVal val="#ppt_x"/>
                                          </p:val>
                                        </p:tav>
                                      </p:tavLst>
                                    </p:anim>
                                    <p:anim calcmode="lin" valueType="num">
                                      <p:cBhvr>
                                        <p:cTn id="42" dur="1000" fill="hold"/>
                                        <p:tgtEl>
                                          <p:spTgt spid="6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25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1000"/>
                                        <p:tgtEl>
                                          <p:spTgt spid="71"/>
                                        </p:tgtEl>
                                      </p:cBhvr>
                                    </p:animEffect>
                                    <p:anim calcmode="lin" valueType="num">
                                      <p:cBhvr>
                                        <p:cTn id="46" dur="1000" fill="hold"/>
                                        <p:tgtEl>
                                          <p:spTgt spid="71"/>
                                        </p:tgtEl>
                                        <p:attrNameLst>
                                          <p:attrName>ppt_x</p:attrName>
                                        </p:attrNameLst>
                                      </p:cBhvr>
                                      <p:tavLst>
                                        <p:tav tm="0">
                                          <p:val>
                                            <p:strVal val="#ppt_x"/>
                                          </p:val>
                                        </p:tav>
                                        <p:tav tm="100000">
                                          <p:val>
                                            <p:strVal val="#ppt_x"/>
                                          </p:val>
                                        </p:tav>
                                      </p:tavLst>
                                    </p:anim>
                                    <p:anim calcmode="lin" valueType="num">
                                      <p:cBhvr>
                                        <p:cTn id="47" dur="1000" fill="hold"/>
                                        <p:tgtEl>
                                          <p:spTgt spid="71"/>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5000"/>
                            </p:stCondLst>
                            <p:childTnLst>
                              <p:par>
                                <p:cTn id="65" presetID="25" presetClass="entr" presetSubtype="0"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70" dur="1000" fill="hold"/>
                                        <p:tgtEl>
                                          <p:spTgt spid="9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2659702"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我的优势</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1674" y="1933916"/>
            <a:ext cx="4905772" cy="1160875"/>
            <a:chOff x="6088831" y="1503025"/>
            <a:chExt cx="4905133" cy="1161143"/>
          </a:xfrm>
        </p:grpSpPr>
        <p:sp>
          <p:nvSpPr>
            <p:cNvPr id="7" name="任意多边形 6"/>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00B0F0"/>
            </a:solidFill>
            <a:ln>
              <a:noFill/>
            </a:ln>
            <a:effectLst>
              <a:innerShdw blurRad="431800" dist="127000" dir="13500000">
                <a:srgbClr val="955901"/>
              </a:innerShdw>
            </a:effectLst>
          </p:spPr>
          <p:txBody>
            <a:bodyPr vert="horz" wrap="square" lIns="91440" tIns="45720" rIns="91440" bIns="45720" numCol="1" anchor="t" anchorCtr="0" compatLnSpc="1">
              <a:noAutofit/>
            </a:bodyPr>
            <a:lstStyle/>
            <a:p>
              <a:endParaRPr lang="zh-CN" altLang="en-US" sz="1350">
                <a:solidFill>
                  <a:prstClr val="black"/>
                </a:solidFill>
              </a:endParaRPr>
            </a:p>
          </p:txBody>
        </p:sp>
        <p:grpSp>
          <p:nvGrpSpPr>
            <p:cNvPr id="8" name="组合 7"/>
            <p:cNvGrpSpPr/>
            <p:nvPr/>
          </p:nvGrpSpPr>
          <p:grpSpPr>
            <a:xfrm>
              <a:off x="6088831" y="1503025"/>
              <a:ext cx="4905133" cy="1161143"/>
              <a:chOff x="6088831" y="1503025"/>
              <a:chExt cx="4905133" cy="1161143"/>
            </a:xfrm>
          </p:grpSpPr>
          <p:sp>
            <p:nvSpPr>
              <p:cNvPr id="9" name="任意多边形 8"/>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10" name="文本框 113"/>
              <p:cNvSpPr txBox="1"/>
              <p:nvPr/>
            </p:nvSpPr>
            <p:spPr>
              <a:xfrm>
                <a:off x="6642324" y="1695639"/>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11" name="组合 10"/>
          <p:cNvGrpSpPr/>
          <p:nvPr/>
        </p:nvGrpSpPr>
        <p:grpSpPr>
          <a:xfrm>
            <a:off x="6031674" y="5291055"/>
            <a:ext cx="4905772" cy="1160875"/>
            <a:chOff x="6088831" y="4860939"/>
            <a:chExt cx="4905133" cy="1161143"/>
          </a:xfrm>
        </p:grpSpPr>
        <p:sp>
          <p:nvSpPr>
            <p:cNvPr id="12"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1AFED"/>
            </a:solidFill>
            <a:ln>
              <a:noFill/>
            </a:ln>
            <a:effectLst>
              <a:innerShdw blurRad="558800" dist="127000" dir="13500000">
                <a:srgbClr val="9C2020"/>
              </a:innerShdw>
            </a:effectLst>
          </p:spPr>
          <p:txBody>
            <a:bodyPr vert="horz" wrap="square" lIns="91440" tIns="45720" rIns="91440" bIns="45720" numCol="1" anchor="t" anchorCtr="0" compatLnSpc="1"/>
            <a:lstStyle/>
            <a:p>
              <a:endParaRPr lang="zh-CN" altLang="en-US" sz="1350">
                <a:solidFill>
                  <a:prstClr val="black"/>
                </a:solidFill>
              </a:endParaRPr>
            </a:p>
          </p:txBody>
        </p:sp>
        <p:grpSp>
          <p:nvGrpSpPr>
            <p:cNvPr id="13" name="组合 12"/>
            <p:cNvGrpSpPr/>
            <p:nvPr/>
          </p:nvGrpSpPr>
          <p:grpSpPr>
            <a:xfrm>
              <a:off x="6088831" y="4860939"/>
              <a:ext cx="4905133" cy="1161143"/>
              <a:chOff x="6088831" y="4860939"/>
              <a:chExt cx="4905133" cy="1161143"/>
            </a:xfrm>
          </p:grpSpPr>
          <p:sp>
            <p:nvSpPr>
              <p:cNvPr id="14" name="任意多边形 13"/>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15" name="文本框 113"/>
              <p:cNvSpPr txBox="1"/>
              <p:nvPr/>
            </p:nvSpPr>
            <p:spPr>
              <a:xfrm>
                <a:off x="6685273" y="5041341"/>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16" name="组合 15"/>
          <p:cNvGrpSpPr/>
          <p:nvPr/>
        </p:nvGrpSpPr>
        <p:grpSpPr>
          <a:xfrm>
            <a:off x="6031674" y="3507617"/>
            <a:ext cx="4905772" cy="1160875"/>
            <a:chOff x="6088831" y="3077090"/>
            <a:chExt cx="4905133" cy="1161143"/>
          </a:xfrm>
        </p:grpSpPr>
        <p:sp>
          <p:nvSpPr>
            <p:cNvPr id="17"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065B0"/>
            </a:solidFill>
            <a:ln>
              <a:noFill/>
            </a:ln>
            <a:effectLst>
              <a:innerShdw blurRad="558800" dist="127000" dir="13500000">
                <a:srgbClr val="015D67"/>
              </a:innerShdw>
            </a:effectLst>
          </p:spPr>
          <p:txBody>
            <a:bodyPr vert="horz" wrap="square" lIns="91440" tIns="45720" rIns="91440" bIns="45720" numCol="1" anchor="t" anchorCtr="0" compatLnSpc="1"/>
            <a:lstStyle/>
            <a:p>
              <a:endParaRPr lang="zh-CN" altLang="en-US" sz="1350">
                <a:solidFill>
                  <a:prstClr val="black"/>
                </a:solidFill>
              </a:endParaRPr>
            </a:p>
          </p:txBody>
        </p:sp>
        <p:grpSp>
          <p:nvGrpSpPr>
            <p:cNvPr id="18" name="组合 17"/>
            <p:cNvGrpSpPr/>
            <p:nvPr/>
          </p:nvGrpSpPr>
          <p:grpSpPr>
            <a:xfrm>
              <a:off x="6088831" y="3077090"/>
              <a:ext cx="4905133" cy="1161143"/>
              <a:chOff x="6088831" y="3077090"/>
              <a:chExt cx="4905133" cy="1161143"/>
            </a:xfrm>
          </p:grpSpPr>
          <p:sp>
            <p:nvSpPr>
              <p:cNvPr id="19" name="任意多边形 18"/>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20" name="文本框 113"/>
              <p:cNvSpPr txBox="1"/>
              <p:nvPr/>
            </p:nvSpPr>
            <p:spPr>
              <a:xfrm>
                <a:off x="6714332" y="3253185"/>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21" name="组合 20"/>
          <p:cNvGrpSpPr/>
          <p:nvPr/>
        </p:nvGrpSpPr>
        <p:grpSpPr>
          <a:xfrm>
            <a:off x="1212886" y="2248028"/>
            <a:ext cx="2962941" cy="840897"/>
            <a:chOff x="1414686" y="1817209"/>
            <a:chExt cx="2962555" cy="841092"/>
          </a:xfrm>
        </p:grpSpPr>
        <p:sp>
          <p:nvSpPr>
            <p:cNvPr id="25"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圆角矩形 25"/>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圆角矩形 26"/>
            <p:cNvSpPr/>
            <p:nvPr/>
          </p:nvSpPr>
          <p:spPr>
            <a:xfrm>
              <a:off x="1503730" y="1901943"/>
              <a:ext cx="2784465" cy="673333"/>
            </a:xfrm>
            <a:prstGeom prst="roundRect">
              <a:avLst>
                <a:gd name="adj" fmla="val 36420"/>
              </a:avLst>
            </a:prstGeom>
            <a:solidFill>
              <a:srgbClr val="00B0F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 name="文本框 268"/>
            <p:cNvSpPr txBox="1"/>
            <p:nvPr/>
          </p:nvSpPr>
          <p:spPr>
            <a:xfrm>
              <a:off x="1744940" y="1899968"/>
              <a:ext cx="1884768" cy="605370"/>
            </a:xfrm>
            <a:prstGeom prst="rect">
              <a:avLst/>
            </a:prstGeom>
            <a:noFill/>
          </p:spPr>
          <p:txBody>
            <a:bodyPr wrap="square" rtlCol="0">
              <a:spAutoFit/>
            </a:bodyPr>
            <a:lstStyle/>
            <a:p>
              <a:pPr>
                <a:lnSpc>
                  <a:spcPct val="130000"/>
                </a:lnSpc>
              </a:pPr>
              <a:r>
                <a:rPr lang="zh-CN" altLang="en-US" sz="2800" dirty="0">
                  <a:solidFill>
                    <a:prstClr val="white"/>
                  </a:solidFill>
                  <a:ea typeface="微软雅黑" panose="020B0503020204020204" pitchFamily="34" charset="-122"/>
                </a:rPr>
                <a:t>谦虚上进</a:t>
              </a:r>
              <a:endParaRPr lang="zh-CN" altLang="zh-CN" sz="2800" dirty="0">
                <a:solidFill>
                  <a:prstClr val="white"/>
                </a:solidFill>
                <a:ea typeface="微软雅黑" panose="020B0503020204020204" pitchFamily="34" charset="-122"/>
              </a:endParaRPr>
            </a:p>
          </p:txBody>
        </p:sp>
      </p:grpSp>
      <p:grpSp>
        <p:nvGrpSpPr>
          <p:cNvPr id="29" name="组合 28"/>
          <p:cNvGrpSpPr/>
          <p:nvPr/>
        </p:nvGrpSpPr>
        <p:grpSpPr>
          <a:xfrm>
            <a:off x="1212886" y="3721292"/>
            <a:ext cx="2962940" cy="840899"/>
            <a:chOff x="1414686" y="3290814"/>
            <a:chExt cx="2962554" cy="841093"/>
          </a:xfrm>
        </p:grpSpPr>
        <p:sp>
          <p:nvSpPr>
            <p:cNvPr id="30"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1503730" y="3375549"/>
              <a:ext cx="2784465" cy="673333"/>
            </a:xfrm>
            <a:prstGeom prst="roundRect">
              <a:avLst>
                <a:gd name="adj" fmla="val 36420"/>
              </a:avLst>
            </a:prstGeom>
            <a:solidFill>
              <a:srgbClr val="0065B0"/>
            </a:solidFill>
            <a:ln w="22225">
              <a:noFill/>
            </a:ln>
            <a:effectLst>
              <a:innerShdw blurRad="88900">
                <a:srgbClr val="016A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文本框 269"/>
            <p:cNvSpPr txBox="1"/>
            <p:nvPr/>
          </p:nvSpPr>
          <p:spPr>
            <a:xfrm>
              <a:off x="1699107" y="3361964"/>
              <a:ext cx="1884768" cy="605370"/>
            </a:xfrm>
            <a:prstGeom prst="rect">
              <a:avLst/>
            </a:prstGeom>
            <a:noFill/>
          </p:spPr>
          <p:txBody>
            <a:bodyPr wrap="square" rtlCol="0">
              <a:spAutoFit/>
            </a:bodyPr>
            <a:lstStyle/>
            <a:p>
              <a:pPr>
                <a:lnSpc>
                  <a:spcPct val="130000"/>
                </a:lnSpc>
              </a:pPr>
              <a:r>
                <a:rPr lang="zh-CN" altLang="en-US" sz="2800" dirty="0">
                  <a:solidFill>
                    <a:prstClr val="white"/>
                  </a:solidFill>
                  <a:ea typeface="微软雅黑" panose="020B0503020204020204" pitchFamily="34" charset="-122"/>
                </a:rPr>
                <a:t>创新思维</a:t>
              </a:r>
              <a:endParaRPr lang="zh-CN" altLang="zh-CN" sz="2800" dirty="0">
                <a:solidFill>
                  <a:prstClr val="white"/>
                </a:solidFill>
                <a:ea typeface="微软雅黑" panose="020B0503020204020204" pitchFamily="34" charset="-122"/>
              </a:endParaRPr>
            </a:p>
          </p:txBody>
        </p:sp>
      </p:grpSp>
      <p:grpSp>
        <p:nvGrpSpPr>
          <p:cNvPr id="34" name="组合 33"/>
          <p:cNvGrpSpPr/>
          <p:nvPr/>
        </p:nvGrpSpPr>
        <p:grpSpPr>
          <a:xfrm>
            <a:off x="1212885" y="4773552"/>
            <a:ext cx="3471255" cy="1246427"/>
            <a:chOff x="1414686" y="4343318"/>
            <a:chExt cx="3470802" cy="1246716"/>
          </a:xfrm>
        </p:grpSpPr>
        <p:sp>
          <p:nvSpPr>
            <p:cNvPr id="35"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圆角矩形 35"/>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圆角矩形 36"/>
            <p:cNvSpPr/>
            <p:nvPr/>
          </p:nvSpPr>
          <p:spPr>
            <a:xfrm>
              <a:off x="1503730" y="4833676"/>
              <a:ext cx="2784465" cy="673333"/>
            </a:xfrm>
            <a:prstGeom prst="roundRect">
              <a:avLst>
                <a:gd name="adj" fmla="val 36420"/>
              </a:avLst>
            </a:prstGeom>
            <a:solidFill>
              <a:srgbClr val="00AEED"/>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椭圆 37"/>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文本框 270"/>
            <p:cNvSpPr txBox="1"/>
            <p:nvPr/>
          </p:nvSpPr>
          <p:spPr>
            <a:xfrm>
              <a:off x="1728738" y="4845507"/>
              <a:ext cx="1884768" cy="605370"/>
            </a:xfrm>
            <a:prstGeom prst="rect">
              <a:avLst/>
            </a:prstGeom>
            <a:noFill/>
          </p:spPr>
          <p:txBody>
            <a:bodyPr wrap="square" rtlCol="0">
              <a:spAutoFit/>
            </a:bodyPr>
            <a:lstStyle/>
            <a:p>
              <a:pPr>
                <a:lnSpc>
                  <a:spcPct val="130000"/>
                </a:lnSpc>
              </a:pPr>
              <a:r>
                <a:rPr lang="zh-CN" altLang="en-US" sz="2800" dirty="0">
                  <a:solidFill>
                    <a:prstClr val="white"/>
                  </a:solidFill>
                  <a:ea typeface="微软雅黑" panose="020B0503020204020204" pitchFamily="34" charset="-122"/>
                </a:rPr>
                <a:t>沟通协调</a:t>
              </a:r>
              <a:endParaRPr lang="zh-CN" altLang="zh-CN" sz="2800" dirty="0">
                <a:solidFill>
                  <a:prstClr val="white"/>
                </a:solidFill>
                <a:ea typeface="微软雅黑" panose="020B0503020204020204" pitchFamily="34" charset="-122"/>
              </a:endParaRPr>
            </a:p>
          </p:txBody>
        </p:sp>
      </p:grpSp>
      <p:sp>
        <p:nvSpPr>
          <p:cNvPr id="40" name="椭圆 39"/>
          <p:cNvSpPr/>
          <p:nvPr/>
        </p:nvSpPr>
        <p:spPr>
          <a:xfrm>
            <a:off x="3859924" y="3315764"/>
            <a:ext cx="912035" cy="697777"/>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41" name="组合 40"/>
          <p:cNvGrpSpPr/>
          <p:nvPr/>
        </p:nvGrpSpPr>
        <p:grpSpPr>
          <a:xfrm>
            <a:off x="3301391" y="3475418"/>
            <a:ext cx="1245977" cy="1245528"/>
            <a:chOff x="4207197" y="3044883"/>
            <a:chExt cx="1245815" cy="1245816"/>
          </a:xfrm>
        </p:grpSpPr>
        <p:sp>
          <p:nvSpPr>
            <p:cNvPr id="42" name="任意多边形 41"/>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椭圆 42"/>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椭圆 43"/>
            <p:cNvSpPr/>
            <p:nvPr/>
          </p:nvSpPr>
          <p:spPr>
            <a:xfrm>
              <a:off x="4353796" y="3191482"/>
              <a:ext cx="952617" cy="952618"/>
            </a:xfrm>
            <a:prstGeom prst="ellipse">
              <a:avLst/>
            </a:prstGeom>
            <a:solidFill>
              <a:srgbClr val="0163A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任意多边形 44"/>
            <p:cNvSpPr/>
            <p:nvPr/>
          </p:nvSpPr>
          <p:spPr>
            <a:xfrm>
              <a:off x="4358221" y="32017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文本框 55"/>
            <p:cNvSpPr txBox="1"/>
            <p:nvPr/>
          </p:nvSpPr>
          <p:spPr>
            <a:xfrm>
              <a:off x="4453581" y="3374595"/>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02</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47" name="组合 46"/>
          <p:cNvGrpSpPr/>
          <p:nvPr/>
        </p:nvGrpSpPr>
        <p:grpSpPr>
          <a:xfrm>
            <a:off x="3301388" y="2002153"/>
            <a:ext cx="1245979" cy="1245528"/>
            <a:chOff x="4207197" y="1571277"/>
            <a:chExt cx="1245816" cy="1245816"/>
          </a:xfrm>
        </p:grpSpPr>
        <p:sp>
          <p:nvSpPr>
            <p:cNvPr id="48" name="任意多边形 47"/>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椭圆 48"/>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椭圆 49"/>
            <p:cNvSpPr/>
            <p:nvPr/>
          </p:nvSpPr>
          <p:spPr>
            <a:xfrm>
              <a:off x="4353797" y="1717876"/>
              <a:ext cx="952617" cy="952618"/>
            </a:xfrm>
            <a:prstGeom prst="ellipse">
              <a:avLst/>
            </a:prstGeom>
            <a:solidFill>
              <a:srgbClr val="00B0F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任意多边形 50"/>
            <p:cNvSpPr/>
            <p:nvPr/>
          </p:nvSpPr>
          <p:spPr>
            <a:xfrm>
              <a:off x="4358221" y="172802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文本框 93"/>
            <p:cNvSpPr txBox="1"/>
            <p:nvPr/>
          </p:nvSpPr>
          <p:spPr>
            <a:xfrm>
              <a:off x="4448584" y="1888434"/>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01</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53" name="组合 52"/>
          <p:cNvGrpSpPr/>
          <p:nvPr/>
        </p:nvGrpSpPr>
        <p:grpSpPr>
          <a:xfrm>
            <a:off x="3301391" y="4933206"/>
            <a:ext cx="1245977" cy="1245528"/>
            <a:chOff x="4207197" y="4503010"/>
            <a:chExt cx="1245815" cy="1245816"/>
          </a:xfrm>
        </p:grpSpPr>
        <p:sp>
          <p:nvSpPr>
            <p:cNvPr id="54" name="任意多边形 53"/>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椭圆 54"/>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椭圆 55"/>
            <p:cNvSpPr/>
            <p:nvPr/>
          </p:nvSpPr>
          <p:spPr>
            <a:xfrm>
              <a:off x="4353796" y="4649609"/>
              <a:ext cx="952617" cy="952618"/>
            </a:xfrm>
            <a:prstGeom prst="ellipse">
              <a:avLst/>
            </a:prstGeom>
            <a:solidFill>
              <a:srgbClr val="00ACEB"/>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8" name="文本框 56"/>
            <p:cNvSpPr txBox="1"/>
            <p:nvPr/>
          </p:nvSpPr>
          <p:spPr>
            <a:xfrm>
              <a:off x="4453581" y="4810446"/>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03</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5" name="组合 4"/>
          <p:cNvGrpSpPr/>
          <p:nvPr/>
        </p:nvGrpSpPr>
        <p:grpSpPr>
          <a:xfrm>
            <a:off x="5086295" y="5026743"/>
            <a:ext cx="2130409" cy="2653443"/>
            <a:chOff x="5086295" y="5026743"/>
            <a:chExt cx="2130409" cy="2653443"/>
          </a:xfrm>
        </p:grpSpPr>
        <p:grpSp>
          <p:nvGrpSpPr>
            <p:cNvPr id="66" name="组合 65"/>
            <p:cNvGrpSpPr/>
            <p:nvPr/>
          </p:nvGrpSpPr>
          <p:grpSpPr>
            <a:xfrm>
              <a:off x="5086295" y="5026743"/>
              <a:ext cx="2130409" cy="2653443"/>
              <a:chOff x="7380501" y="2927402"/>
              <a:chExt cx="2311887" cy="2880512"/>
            </a:xfrm>
          </p:grpSpPr>
          <p:sp>
            <p:nvSpPr>
              <p:cNvPr id="7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1" name="椭圆 7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2" name="椭圆 7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Freeform 32"/>
            <p:cNvSpPr>
              <a:spLocks noEditPoints="1"/>
            </p:cNvSpPr>
            <p:nvPr/>
          </p:nvSpPr>
          <p:spPr bwMode="auto">
            <a:xfrm>
              <a:off x="5588602" y="5578240"/>
              <a:ext cx="551283" cy="589141"/>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 name="组合 2"/>
          <p:cNvGrpSpPr/>
          <p:nvPr/>
        </p:nvGrpSpPr>
        <p:grpSpPr>
          <a:xfrm>
            <a:off x="5090873" y="3298782"/>
            <a:ext cx="2130409" cy="2653443"/>
            <a:chOff x="5090873" y="3298782"/>
            <a:chExt cx="2130409" cy="2653443"/>
          </a:xfrm>
        </p:grpSpPr>
        <p:grpSp>
          <p:nvGrpSpPr>
            <p:cNvPr id="74" name="组合 73"/>
            <p:cNvGrpSpPr/>
            <p:nvPr/>
          </p:nvGrpSpPr>
          <p:grpSpPr>
            <a:xfrm>
              <a:off x="5090873" y="3298782"/>
              <a:ext cx="2130409" cy="2653443"/>
              <a:chOff x="7380501" y="2927402"/>
              <a:chExt cx="2311887" cy="2880512"/>
            </a:xfrm>
          </p:grpSpPr>
          <p:sp>
            <p:nvSpPr>
              <p:cNvPr id="8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椭圆 8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椭圆 8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4" name="Freeform 22"/>
            <p:cNvSpPr>
              <a:spLocks noEditPoints="1"/>
            </p:cNvSpPr>
            <p:nvPr/>
          </p:nvSpPr>
          <p:spPr bwMode="auto">
            <a:xfrm>
              <a:off x="5646245" y="3882779"/>
              <a:ext cx="435236" cy="51111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0065B0"/>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5084860" y="1619526"/>
            <a:ext cx="2130409" cy="2653443"/>
            <a:chOff x="5084860" y="1619526"/>
            <a:chExt cx="2130409" cy="2653443"/>
          </a:xfrm>
        </p:grpSpPr>
        <p:grpSp>
          <p:nvGrpSpPr>
            <p:cNvPr id="60" name="组合 59"/>
            <p:cNvGrpSpPr/>
            <p:nvPr/>
          </p:nvGrpSpPr>
          <p:grpSpPr>
            <a:xfrm>
              <a:off x="5084860" y="1619526"/>
              <a:ext cx="2130409" cy="2653443"/>
              <a:chOff x="7380501" y="2927402"/>
              <a:chExt cx="2311887" cy="2880512"/>
            </a:xfrm>
          </p:grpSpPr>
          <p:sp>
            <p:nvSpPr>
              <p:cNvPr id="6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3" name="椭圆 62"/>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4" name="椭圆 6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5" name="Freeform 26"/>
            <p:cNvSpPr>
              <a:spLocks noEditPoints="1"/>
            </p:cNvSpPr>
            <p:nvPr/>
          </p:nvSpPr>
          <p:spPr bwMode="auto">
            <a:xfrm>
              <a:off x="5601508" y="2212346"/>
              <a:ext cx="470426" cy="494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00B0F0"/>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 fill="hold"/>
                                        <p:tgtEl>
                                          <p:spTgt spid="47"/>
                                        </p:tgtEl>
                                        <p:attrNameLst>
                                          <p:attrName>ppt_w</p:attrName>
                                        </p:attrNameLst>
                                      </p:cBhvr>
                                      <p:tavLst>
                                        <p:tav tm="0">
                                          <p:val>
                                            <p:fltVal val="0"/>
                                          </p:val>
                                        </p:tav>
                                        <p:tav tm="100000">
                                          <p:val>
                                            <p:strVal val="#ppt_w"/>
                                          </p:val>
                                        </p:tav>
                                      </p:tavLst>
                                    </p:anim>
                                    <p:anim calcmode="lin" valueType="num">
                                      <p:cBhvr>
                                        <p:cTn id="8" dur="100" fill="hold"/>
                                        <p:tgtEl>
                                          <p:spTgt spid="47"/>
                                        </p:tgtEl>
                                        <p:attrNameLst>
                                          <p:attrName>ppt_h</p:attrName>
                                        </p:attrNameLst>
                                      </p:cBhvr>
                                      <p:tavLst>
                                        <p:tav tm="0">
                                          <p:val>
                                            <p:fltVal val="0"/>
                                          </p:val>
                                        </p:tav>
                                        <p:tav tm="100000">
                                          <p:val>
                                            <p:strVal val="#ppt_h"/>
                                          </p:val>
                                        </p:tav>
                                      </p:tavLst>
                                    </p:anim>
                                    <p:animEffect transition="in" filter="fade">
                                      <p:cBhvr>
                                        <p:cTn id="9" dur="100"/>
                                        <p:tgtEl>
                                          <p:spTgt spid="47"/>
                                        </p:tgtEl>
                                      </p:cBhvr>
                                    </p:animEffect>
                                  </p:childTnLst>
                                </p:cTn>
                              </p:par>
                              <p:par>
                                <p:cTn id="10" presetID="6" presetClass="emph" presetSubtype="0" fill="hold" nodeType="withEffect">
                                  <p:stCondLst>
                                    <p:cond delay="100"/>
                                  </p:stCondLst>
                                  <p:childTnLst>
                                    <p:animScale>
                                      <p:cBhvr>
                                        <p:cTn id="11" dur="100" fill="hold"/>
                                        <p:tgtEl>
                                          <p:spTgt spid="47"/>
                                        </p:tgtEl>
                                      </p:cBhvr>
                                      <p:by x="110000" y="110000"/>
                                    </p:animScale>
                                  </p:childTnLst>
                                </p:cTn>
                              </p:par>
                              <p:par>
                                <p:cTn id="12" presetID="6" presetClass="emph" presetSubtype="0" fill="hold" nodeType="withEffect">
                                  <p:stCondLst>
                                    <p:cond delay="200"/>
                                  </p:stCondLst>
                                  <p:childTnLst>
                                    <p:animScale>
                                      <p:cBhvr>
                                        <p:cTn id="13" dur="200" fill="hold"/>
                                        <p:tgtEl>
                                          <p:spTgt spid="47"/>
                                        </p:tgtEl>
                                      </p:cBhvr>
                                      <p:by x="90000" y="90000"/>
                                    </p:animScale>
                                  </p:childTnLst>
                                </p:cTn>
                              </p:par>
                              <p:par>
                                <p:cTn id="14" presetID="6" presetClass="emph" presetSubtype="0" fill="hold" nodeType="withEffect">
                                  <p:stCondLst>
                                    <p:cond delay="400"/>
                                  </p:stCondLst>
                                  <p:childTnLst>
                                    <p:animScale>
                                      <p:cBhvr>
                                        <p:cTn id="15" dur="100" fill="hold"/>
                                        <p:tgtEl>
                                          <p:spTgt spid="47"/>
                                        </p:tgtEl>
                                      </p:cBhvr>
                                      <p:by x="105000" y="105000"/>
                                    </p:animScale>
                                  </p:childTnLst>
                                </p:cTn>
                              </p:par>
                              <p:par>
                                <p:cTn id="16" presetID="6" presetClass="emph" presetSubtype="0" fill="hold" nodeType="withEffect">
                                  <p:stCondLst>
                                    <p:cond delay="500"/>
                                  </p:stCondLst>
                                  <p:childTnLst>
                                    <p:animScale>
                                      <p:cBhvr>
                                        <p:cTn id="17" dur="200" fill="hold"/>
                                        <p:tgtEl>
                                          <p:spTgt spid="47"/>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 fill="hold"/>
                                        <p:tgtEl>
                                          <p:spTgt spid="41"/>
                                        </p:tgtEl>
                                        <p:attrNameLst>
                                          <p:attrName>ppt_w</p:attrName>
                                        </p:attrNameLst>
                                      </p:cBhvr>
                                      <p:tavLst>
                                        <p:tav tm="0">
                                          <p:val>
                                            <p:fltVal val="0"/>
                                          </p:val>
                                        </p:tav>
                                        <p:tav tm="100000">
                                          <p:val>
                                            <p:strVal val="#ppt_w"/>
                                          </p:val>
                                        </p:tav>
                                      </p:tavLst>
                                    </p:anim>
                                    <p:anim calcmode="lin" valueType="num">
                                      <p:cBhvr>
                                        <p:cTn id="22" dur="100" fill="hold"/>
                                        <p:tgtEl>
                                          <p:spTgt spid="41"/>
                                        </p:tgtEl>
                                        <p:attrNameLst>
                                          <p:attrName>ppt_h</p:attrName>
                                        </p:attrNameLst>
                                      </p:cBhvr>
                                      <p:tavLst>
                                        <p:tav tm="0">
                                          <p:val>
                                            <p:fltVal val="0"/>
                                          </p:val>
                                        </p:tav>
                                        <p:tav tm="100000">
                                          <p:val>
                                            <p:strVal val="#ppt_h"/>
                                          </p:val>
                                        </p:tav>
                                      </p:tavLst>
                                    </p:anim>
                                    <p:animEffect transition="in" filter="fade">
                                      <p:cBhvr>
                                        <p:cTn id="23" dur="100"/>
                                        <p:tgtEl>
                                          <p:spTgt spid="41"/>
                                        </p:tgtEl>
                                      </p:cBhvr>
                                    </p:animEffect>
                                  </p:childTnLst>
                                </p:cTn>
                              </p:par>
                              <p:par>
                                <p:cTn id="24" presetID="6" presetClass="emph" presetSubtype="0" fill="hold" nodeType="withEffect">
                                  <p:stCondLst>
                                    <p:cond delay="100"/>
                                  </p:stCondLst>
                                  <p:childTnLst>
                                    <p:animScale>
                                      <p:cBhvr>
                                        <p:cTn id="25" dur="100" fill="hold"/>
                                        <p:tgtEl>
                                          <p:spTgt spid="41"/>
                                        </p:tgtEl>
                                      </p:cBhvr>
                                      <p:by x="110000" y="110000"/>
                                    </p:animScale>
                                  </p:childTnLst>
                                </p:cTn>
                              </p:par>
                              <p:par>
                                <p:cTn id="26" presetID="6" presetClass="emph" presetSubtype="0" fill="hold" nodeType="withEffect">
                                  <p:stCondLst>
                                    <p:cond delay="200"/>
                                  </p:stCondLst>
                                  <p:childTnLst>
                                    <p:animScale>
                                      <p:cBhvr>
                                        <p:cTn id="27" dur="200" fill="hold"/>
                                        <p:tgtEl>
                                          <p:spTgt spid="41"/>
                                        </p:tgtEl>
                                      </p:cBhvr>
                                      <p:by x="90000" y="90000"/>
                                    </p:animScale>
                                  </p:childTnLst>
                                </p:cTn>
                              </p:par>
                              <p:par>
                                <p:cTn id="28" presetID="6" presetClass="emph" presetSubtype="0" fill="hold" nodeType="withEffect">
                                  <p:stCondLst>
                                    <p:cond delay="400"/>
                                  </p:stCondLst>
                                  <p:childTnLst>
                                    <p:animScale>
                                      <p:cBhvr>
                                        <p:cTn id="29" dur="100" fill="hold"/>
                                        <p:tgtEl>
                                          <p:spTgt spid="41"/>
                                        </p:tgtEl>
                                      </p:cBhvr>
                                      <p:by x="105000" y="105000"/>
                                    </p:animScale>
                                  </p:childTnLst>
                                </p:cTn>
                              </p:par>
                              <p:par>
                                <p:cTn id="30" presetID="6" presetClass="emph" presetSubtype="0" fill="hold" nodeType="withEffect">
                                  <p:stCondLst>
                                    <p:cond delay="500"/>
                                  </p:stCondLst>
                                  <p:childTnLst>
                                    <p:animScale>
                                      <p:cBhvr>
                                        <p:cTn id="31" dur="200" fill="hold"/>
                                        <p:tgtEl>
                                          <p:spTgt spid="41"/>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00" fill="hold"/>
                                        <p:tgtEl>
                                          <p:spTgt spid="53"/>
                                        </p:tgtEl>
                                        <p:attrNameLst>
                                          <p:attrName>ppt_w</p:attrName>
                                        </p:attrNameLst>
                                      </p:cBhvr>
                                      <p:tavLst>
                                        <p:tav tm="0">
                                          <p:val>
                                            <p:fltVal val="0"/>
                                          </p:val>
                                        </p:tav>
                                        <p:tav tm="100000">
                                          <p:val>
                                            <p:strVal val="#ppt_w"/>
                                          </p:val>
                                        </p:tav>
                                      </p:tavLst>
                                    </p:anim>
                                    <p:anim calcmode="lin" valueType="num">
                                      <p:cBhvr>
                                        <p:cTn id="36" dur="100" fill="hold"/>
                                        <p:tgtEl>
                                          <p:spTgt spid="53"/>
                                        </p:tgtEl>
                                        <p:attrNameLst>
                                          <p:attrName>ppt_h</p:attrName>
                                        </p:attrNameLst>
                                      </p:cBhvr>
                                      <p:tavLst>
                                        <p:tav tm="0">
                                          <p:val>
                                            <p:fltVal val="0"/>
                                          </p:val>
                                        </p:tav>
                                        <p:tav tm="100000">
                                          <p:val>
                                            <p:strVal val="#ppt_h"/>
                                          </p:val>
                                        </p:tav>
                                      </p:tavLst>
                                    </p:anim>
                                    <p:animEffect transition="in" filter="fade">
                                      <p:cBhvr>
                                        <p:cTn id="37" dur="100"/>
                                        <p:tgtEl>
                                          <p:spTgt spid="53"/>
                                        </p:tgtEl>
                                      </p:cBhvr>
                                    </p:animEffect>
                                  </p:childTnLst>
                                </p:cTn>
                              </p:par>
                              <p:par>
                                <p:cTn id="38" presetID="6" presetClass="emph" presetSubtype="0" fill="hold" nodeType="withEffect">
                                  <p:stCondLst>
                                    <p:cond delay="100"/>
                                  </p:stCondLst>
                                  <p:childTnLst>
                                    <p:animScale>
                                      <p:cBhvr>
                                        <p:cTn id="39" dur="100" fill="hold"/>
                                        <p:tgtEl>
                                          <p:spTgt spid="53"/>
                                        </p:tgtEl>
                                      </p:cBhvr>
                                      <p:by x="110000" y="110000"/>
                                    </p:animScale>
                                  </p:childTnLst>
                                </p:cTn>
                              </p:par>
                              <p:par>
                                <p:cTn id="40" presetID="6" presetClass="emph" presetSubtype="0" fill="hold" nodeType="withEffect">
                                  <p:stCondLst>
                                    <p:cond delay="200"/>
                                  </p:stCondLst>
                                  <p:childTnLst>
                                    <p:animScale>
                                      <p:cBhvr>
                                        <p:cTn id="41" dur="200" fill="hold"/>
                                        <p:tgtEl>
                                          <p:spTgt spid="53"/>
                                        </p:tgtEl>
                                      </p:cBhvr>
                                      <p:by x="90000" y="90000"/>
                                    </p:animScale>
                                  </p:childTnLst>
                                </p:cTn>
                              </p:par>
                              <p:par>
                                <p:cTn id="42" presetID="6" presetClass="emph" presetSubtype="0" fill="hold" nodeType="withEffect">
                                  <p:stCondLst>
                                    <p:cond delay="400"/>
                                  </p:stCondLst>
                                  <p:childTnLst>
                                    <p:animScale>
                                      <p:cBhvr>
                                        <p:cTn id="43" dur="100" fill="hold"/>
                                        <p:tgtEl>
                                          <p:spTgt spid="53"/>
                                        </p:tgtEl>
                                      </p:cBhvr>
                                      <p:by x="105000" y="105000"/>
                                    </p:animScale>
                                  </p:childTnLst>
                                </p:cTn>
                              </p:par>
                              <p:par>
                                <p:cTn id="44" presetID="6" presetClass="emph" presetSubtype="0" fill="hold" nodeType="withEffect">
                                  <p:stCondLst>
                                    <p:cond delay="500"/>
                                  </p:stCondLst>
                                  <p:childTnLst>
                                    <p:animScale>
                                      <p:cBhvr>
                                        <p:cTn id="45" dur="200" fill="hold"/>
                                        <p:tgtEl>
                                          <p:spTgt spid="53"/>
                                        </p:tgtEl>
                                      </p:cBhvr>
                                      <p:by x="95000" y="95000"/>
                                    </p:animScale>
                                  </p:childTnLst>
                                </p:cTn>
                              </p:par>
                            </p:childTnLst>
                          </p:cTn>
                        </p:par>
                        <p:par>
                          <p:cTn id="46" fill="hold">
                            <p:stCondLst>
                              <p:cond delay="1500"/>
                            </p:stCondLst>
                            <p:childTnLst>
                              <p:par>
                                <p:cTn id="47" presetID="12" presetClass="entr" presetSubtype="2"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ppt_x</p:attrName>
                                        </p:attrNameLst>
                                      </p:cBhvr>
                                      <p:tavLst>
                                        <p:tav tm="0">
                                          <p:val>
                                            <p:strVal val="#ppt_x+#ppt_w*1.125000"/>
                                          </p:val>
                                        </p:tav>
                                        <p:tav tm="100000">
                                          <p:val>
                                            <p:strVal val="#ppt_x"/>
                                          </p:val>
                                        </p:tav>
                                      </p:tavLst>
                                    </p:anim>
                                    <p:animEffect transition="in" filter="wipe(left)">
                                      <p:cBhvr>
                                        <p:cTn id="50" dur="500"/>
                                        <p:tgtEl>
                                          <p:spTgt spid="21"/>
                                        </p:tgtEl>
                                      </p:cBhvr>
                                    </p:animEffect>
                                  </p:childTnLst>
                                </p:cTn>
                              </p:par>
                            </p:childTnLst>
                          </p:cTn>
                        </p:par>
                        <p:par>
                          <p:cTn id="51" fill="hold">
                            <p:stCondLst>
                              <p:cond delay="2000"/>
                            </p:stCondLst>
                            <p:childTnLst>
                              <p:par>
                                <p:cTn id="52" presetID="12" presetClass="entr" presetSubtype="2"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ppt_x</p:attrName>
                                        </p:attrNameLst>
                                      </p:cBhvr>
                                      <p:tavLst>
                                        <p:tav tm="0">
                                          <p:val>
                                            <p:strVal val="#ppt_x+#ppt_w*1.125000"/>
                                          </p:val>
                                        </p:tav>
                                        <p:tav tm="100000">
                                          <p:val>
                                            <p:strVal val="#ppt_x"/>
                                          </p:val>
                                        </p:tav>
                                      </p:tavLst>
                                    </p:anim>
                                    <p:animEffect transition="in" filter="wipe(left)">
                                      <p:cBhvr>
                                        <p:cTn id="55" dur="500"/>
                                        <p:tgtEl>
                                          <p:spTgt spid="29"/>
                                        </p:tgtEl>
                                      </p:cBhvr>
                                    </p:animEffect>
                                  </p:childTnLst>
                                </p:cTn>
                              </p:par>
                            </p:childTnLst>
                          </p:cTn>
                        </p:par>
                        <p:par>
                          <p:cTn id="56" fill="hold">
                            <p:stCondLst>
                              <p:cond delay="2500"/>
                            </p:stCondLst>
                            <p:childTnLst>
                              <p:par>
                                <p:cTn id="57" presetID="12" presetClass="entr" presetSubtype="2"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p:tgtEl>
                                          <p:spTgt spid="34"/>
                                        </p:tgtEl>
                                        <p:attrNameLst>
                                          <p:attrName>ppt_x</p:attrName>
                                        </p:attrNameLst>
                                      </p:cBhvr>
                                      <p:tavLst>
                                        <p:tav tm="0">
                                          <p:val>
                                            <p:strVal val="#ppt_x+#ppt_w*1.125000"/>
                                          </p:val>
                                        </p:tav>
                                        <p:tav tm="100000">
                                          <p:val>
                                            <p:strVal val="#ppt_x"/>
                                          </p:val>
                                        </p:tav>
                                      </p:tavLst>
                                    </p:anim>
                                    <p:animEffect transition="in" filter="wipe(left)">
                                      <p:cBhvr>
                                        <p:cTn id="60" dur="500"/>
                                        <p:tgtEl>
                                          <p:spTgt spid="34"/>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nodeType="withEffect">
                                  <p:stCondLst>
                                    <p:cond delay="25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nodeType="withEffect">
                                  <p:stCondLst>
                                    <p:cond delay="5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par>
                          <p:cTn id="71" fill="hold">
                            <p:stCondLst>
                              <p:cond delay="3500"/>
                            </p:stCondLst>
                            <p:childTnLst>
                              <p:par>
                                <p:cTn id="72" presetID="22" presetClass="entr" presetSubtype="8"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par>
                          <p:cTn id="75" fill="hold">
                            <p:stCondLst>
                              <p:cond delay="40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4515980"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我所欠缺的地方</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167179" y="2233458"/>
            <a:ext cx="1502923" cy="1507907"/>
            <a:chOff x="4659549" y="1891625"/>
            <a:chExt cx="1502923" cy="1507907"/>
          </a:xfrm>
          <a:solidFill>
            <a:srgbClr val="00B0F0"/>
          </a:solidFill>
        </p:grpSpPr>
        <p:sp>
          <p:nvSpPr>
            <p:cNvPr id="7" name="矩形 2"/>
            <p:cNvSpPr/>
            <p:nvPr/>
          </p:nvSpPr>
          <p:spPr>
            <a:xfrm>
              <a:off x="4659549" y="2607012"/>
              <a:ext cx="742450" cy="792520"/>
            </a:xfrm>
            <a:custGeom>
              <a:avLst/>
              <a:gdLst>
                <a:gd name="connsiteX0" fmla="*/ 0 w 739589"/>
                <a:gd name="connsiteY0" fmla="*/ 0 h 782792"/>
                <a:gd name="connsiteX1" fmla="*/ 739589 w 739589"/>
                <a:gd name="connsiteY1" fmla="*/ 0 h 782792"/>
                <a:gd name="connsiteX2" fmla="*/ 739589 w 739589"/>
                <a:gd name="connsiteY2" fmla="*/ 782792 h 782792"/>
                <a:gd name="connsiteX3" fmla="*/ 0 w 739589"/>
                <a:gd name="connsiteY3" fmla="*/ 782792 h 782792"/>
                <a:gd name="connsiteX4" fmla="*/ 0 w 739589"/>
                <a:gd name="connsiteY4" fmla="*/ 0 h 782792"/>
                <a:gd name="connsiteX0-1" fmla="*/ 2861 w 742450"/>
                <a:gd name="connsiteY0-2" fmla="*/ 0 h 782792"/>
                <a:gd name="connsiteX1-3" fmla="*/ 742450 w 742450"/>
                <a:gd name="connsiteY1-4" fmla="*/ 0 h 782792"/>
                <a:gd name="connsiteX2-5" fmla="*/ 742450 w 742450"/>
                <a:gd name="connsiteY2-6" fmla="*/ 782792 h 782792"/>
                <a:gd name="connsiteX3-7" fmla="*/ 2861 w 742450"/>
                <a:gd name="connsiteY3-8" fmla="*/ 782792 h 782792"/>
                <a:gd name="connsiteX4-9" fmla="*/ 0 w 742450"/>
                <a:gd name="connsiteY4-10" fmla="*/ 116732 h 782792"/>
                <a:gd name="connsiteX5" fmla="*/ 2861 w 742450"/>
                <a:gd name="connsiteY5" fmla="*/ 0 h 782792"/>
                <a:gd name="connsiteX0-11" fmla="*/ 2861 w 742450"/>
                <a:gd name="connsiteY0-12" fmla="*/ 0 h 782792"/>
                <a:gd name="connsiteX1-13" fmla="*/ 92413 w 742450"/>
                <a:gd name="connsiteY1-14" fmla="*/ 0 h 782792"/>
                <a:gd name="connsiteX2-15" fmla="*/ 742450 w 742450"/>
                <a:gd name="connsiteY2-16" fmla="*/ 0 h 782792"/>
                <a:gd name="connsiteX3-17" fmla="*/ 742450 w 742450"/>
                <a:gd name="connsiteY3-18" fmla="*/ 782792 h 782792"/>
                <a:gd name="connsiteX4-19" fmla="*/ 2861 w 742450"/>
                <a:gd name="connsiteY4-20" fmla="*/ 782792 h 782792"/>
                <a:gd name="connsiteX5-21" fmla="*/ 0 w 742450"/>
                <a:gd name="connsiteY5-22" fmla="*/ 116732 h 782792"/>
                <a:gd name="connsiteX6" fmla="*/ 2861 w 742450"/>
                <a:gd name="connsiteY6" fmla="*/ 0 h 782792"/>
                <a:gd name="connsiteX0-23" fmla="*/ 66091 w 742450"/>
                <a:gd name="connsiteY0-24" fmla="*/ 0 h 792520"/>
                <a:gd name="connsiteX1-25" fmla="*/ 92413 w 742450"/>
                <a:gd name="connsiteY1-26" fmla="*/ 9728 h 792520"/>
                <a:gd name="connsiteX2-27" fmla="*/ 742450 w 742450"/>
                <a:gd name="connsiteY2-28" fmla="*/ 9728 h 792520"/>
                <a:gd name="connsiteX3-29" fmla="*/ 742450 w 742450"/>
                <a:gd name="connsiteY3-30" fmla="*/ 792520 h 792520"/>
                <a:gd name="connsiteX4-31" fmla="*/ 2861 w 742450"/>
                <a:gd name="connsiteY4-32" fmla="*/ 792520 h 792520"/>
                <a:gd name="connsiteX5-33" fmla="*/ 0 w 742450"/>
                <a:gd name="connsiteY5-34" fmla="*/ 126460 h 792520"/>
                <a:gd name="connsiteX6-35" fmla="*/ 66091 w 742450"/>
                <a:gd name="connsiteY6-36" fmla="*/ 0 h 792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742450" h="792520">
                  <a:moveTo>
                    <a:pt x="66091" y="0"/>
                  </a:moveTo>
                  <a:lnTo>
                    <a:pt x="92413" y="9728"/>
                  </a:lnTo>
                  <a:lnTo>
                    <a:pt x="742450" y="9728"/>
                  </a:lnTo>
                  <a:lnTo>
                    <a:pt x="742450" y="792520"/>
                  </a:lnTo>
                  <a:lnTo>
                    <a:pt x="2861" y="792520"/>
                  </a:lnTo>
                  <a:cubicBezTo>
                    <a:pt x="1907" y="570500"/>
                    <a:pt x="954" y="348480"/>
                    <a:pt x="0" y="126460"/>
                  </a:cubicBezTo>
                  <a:cubicBezTo>
                    <a:pt x="954" y="87549"/>
                    <a:pt x="65137" y="38911"/>
                    <a:pt x="66091" y="0"/>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664355" y="1891625"/>
              <a:ext cx="1498117" cy="832120"/>
            </a:xfrm>
            <a:custGeom>
              <a:avLst/>
              <a:gdLst>
                <a:gd name="connsiteX0" fmla="*/ 0 w 1498059"/>
                <a:gd name="connsiteY0" fmla="*/ 831715 h 831715"/>
                <a:gd name="connsiteX1" fmla="*/ 150778 w 1498059"/>
                <a:gd name="connsiteY1" fmla="*/ 739302 h 831715"/>
                <a:gd name="connsiteX2" fmla="*/ 1498059 w 1498059"/>
                <a:gd name="connsiteY2" fmla="*/ 739302 h 831715"/>
                <a:gd name="connsiteX3" fmla="*/ 1498059 w 1498059"/>
                <a:gd name="connsiteY3" fmla="*/ 0 h 831715"/>
                <a:gd name="connsiteX4" fmla="*/ 807396 w 1498059"/>
                <a:gd name="connsiteY4" fmla="*/ 0 h 831715"/>
                <a:gd name="connsiteX5" fmla="*/ 671208 w 1498059"/>
                <a:gd name="connsiteY5" fmla="*/ 48638 h 831715"/>
                <a:gd name="connsiteX6" fmla="*/ 68093 w 1498059"/>
                <a:gd name="connsiteY6" fmla="*/ 637161 h 831715"/>
                <a:gd name="connsiteX7" fmla="*/ 0 w 1498059"/>
                <a:gd name="connsiteY7" fmla="*/ 831715 h 831715"/>
                <a:gd name="connsiteX0-1" fmla="*/ 40 w 1498099"/>
                <a:gd name="connsiteY0-2" fmla="*/ 831715 h 831715"/>
                <a:gd name="connsiteX1-3" fmla="*/ 150818 w 1498099"/>
                <a:gd name="connsiteY1-4" fmla="*/ 739302 h 831715"/>
                <a:gd name="connsiteX2-5" fmla="*/ 1498099 w 1498099"/>
                <a:gd name="connsiteY2-6" fmla="*/ 739302 h 831715"/>
                <a:gd name="connsiteX3-7" fmla="*/ 1498099 w 1498099"/>
                <a:gd name="connsiteY3-8" fmla="*/ 0 h 831715"/>
                <a:gd name="connsiteX4-9" fmla="*/ 807436 w 1498099"/>
                <a:gd name="connsiteY4-10" fmla="*/ 0 h 831715"/>
                <a:gd name="connsiteX5-11" fmla="*/ 671248 w 1498099"/>
                <a:gd name="connsiteY5-12" fmla="*/ 48638 h 831715"/>
                <a:gd name="connsiteX6-13" fmla="*/ 68133 w 1498099"/>
                <a:gd name="connsiteY6-14" fmla="*/ 637161 h 831715"/>
                <a:gd name="connsiteX7-15" fmla="*/ 40 w 1498099"/>
                <a:gd name="connsiteY7-16" fmla="*/ 831715 h 831715"/>
                <a:gd name="connsiteX0-17" fmla="*/ 58 w 1498117"/>
                <a:gd name="connsiteY0-18" fmla="*/ 831715 h 831715"/>
                <a:gd name="connsiteX1-19" fmla="*/ 150836 w 1498117"/>
                <a:gd name="connsiteY1-20" fmla="*/ 739302 h 831715"/>
                <a:gd name="connsiteX2-21" fmla="*/ 1498117 w 1498117"/>
                <a:gd name="connsiteY2-22" fmla="*/ 739302 h 831715"/>
                <a:gd name="connsiteX3-23" fmla="*/ 1498117 w 1498117"/>
                <a:gd name="connsiteY3-24" fmla="*/ 0 h 831715"/>
                <a:gd name="connsiteX4-25" fmla="*/ 807454 w 1498117"/>
                <a:gd name="connsiteY4-26" fmla="*/ 0 h 831715"/>
                <a:gd name="connsiteX5-27" fmla="*/ 671266 w 1498117"/>
                <a:gd name="connsiteY5-28" fmla="*/ 48638 h 831715"/>
                <a:gd name="connsiteX6-29" fmla="*/ 68151 w 1498117"/>
                <a:gd name="connsiteY6-30" fmla="*/ 637161 h 831715"/>
                <a:gd name="connsiteX7-31" fmla="*/ 58 w 1498117"/>
                <a:gd name="connsiteY7-32" fmla="*/ 831715 h 831715"/>
                <a:gd name="connsiteX0-33" fmla="*/ 58 w 1498117"/>
                <a:gd name="connsiteY0-34" fmla="*/ 831715 h 831715"/>
                <a:gd name="connsiteX1-35" fmla="*/ 150836 w 1498117"/>
                <a:gd name="connsiteY1-36" fmla="*/ 739302 h 831715"/>
                <a:gd name="connsiteX2-37" fmla="*/ 1498117 w 1498117"/>
                <a:gd name="connsiteY2-38" fmla="*/ 739302 h 831715"/>
                <a:gd name="connsiteX3-39" fmla="*/ 1498117 w 1498117"/>
                <a:gd name="connsiteY3-40" fmla="*/ 0 h 831715"/>
                <a:gd name="connsiteX4-41" fmla="*/ 807454 w 1498117"/>
                <a:gd name="connsiteY4-42" fmla="*/ 0 h 831715"/>
                <a:gd name="connsiteX5-43" fmla="*/ 671266 w 1498117"/>
                <a:gd name="connsiteY5-44" fmla="*/ 48638 h 831715"/>
                <a:gd name="connsiteX6-45" fmla="*/ 68151 w 1498117"/>
                <a:gd name="connsiteY6-46" fmla="*/ 637161 h 831715"/>
                <a:gd name="connsiteX7-47" fmla="*/ 58 w 1498117"/>
                <a:gd name="connsiteY7-48" fmla="*/ 831715 h 831715"/>
                <a:gd name="connsiteX0-49" fmla="*/ 58 w 1498117"/>
                <a:gd name="connsiteY0-50" fmla="*/ 832120 h 832120"/>
                <a:gd name="connsiteX1-51" fmla="*/ 150836 w 1498117"/>
                <a:gd name="connsiteY1-52" fmla="*/ 739707 h 832120"/>
                <a:gd name="connsiteX2-53" fmla="*/ 1498117 w 1498117"/>
                <a:gd name="connsiteY2-54" fmla="*/ 739707 h 832120"/>
                <a:gd name="connsiteX3-55" fmla="*/ 1498117 w 1498117"/>
                <a:gd name="connsiteY3-56" fmla="*/ 405 h 832120"/>
                <a:gd name="connsiteX4-57" fmla="*/ 807454 w 1498117"/>
                <a:gd name="connsiteY4-58" fmla="*/ 405 h 832120"/>
                <a:gd name="connsiteX5-59" fmla="*/ 671266 w 1498117"/>
                <a:gd name="connsiteY5-60" fmla="*/ 49043 h 832120"/>
                <a:gd name="connsiteX6-61" fmla="*/ 68151 w 1498117"/>
                <a:gd name="connsiteY6-62" fmla="*/ 637566 h 832120"/>
                <a:gd name="connsiteX7-63" fmla="*/ 58 w 1498117"/>
                <a:gd name="connsiteY7-64" fmla="*/ 832120 h 832120"/>
                <a:gd name="connsiteX0-65" fmla="*/ 58 w 1498117"/>
                <a:gd name="connsiteY0-66" fmla="*/ 832120 h 832120"/>
                <a:gd name="connsiteX1-67" fmla="*/ 150836 w 1498117"/>
                <a:gd name="connsiteY1-68" fmla="*/ 739707 h 832120"/>
                <a:gd name="connsiteX2-69" fmla="*/ 1498117 w 1498117"/>
                <a:gd name="connsiteY2-70" fmla="*/ 739707 h 832120"/>
                <a:gd name="connsiteX3-71" fmla="*/ 1498117 w 1498117"/>
                <a:gd name="connsiteY3-72" fmla="*/ 405 h 832120"/>
                <a:gd name="connsiteX4-73" fmla="*/ 807454 w 1498117"/>
                <a:gd name="connsiteY4-74" fmla="*/ 405 h 832120"/>
                <a:gd name="connsiteX5-75" fmla="*/ 671266 w 1498117"/>
                <a:gd name="connsiteY5-76" fmla="*/ 49043 h 832120"/>
                <a:gd name="connsiteX6-77" fmla="*/ 68151 w 1498117"/>
                <a:gd name="connsiteY6-78" fmla="*/ 637566 h 832120"/>
                <a:gd name="connsiteX7-79" fmla="*/ 58 w 1498117"/>
                <a:gd name="connsiteY7-80" fmla="*/ 832120 h 832120"/>
                <a:gd name="connsiteX0-81" fmla="*/ 58 w 1498117"/>
                <a:gd name="connsiteY0-82" fmla="*/ 832120 h 832120"/>
                <a:gd name="connsiteX1-83" fmla="*/ 150836 w 1498117"/>
                <a:gd name="connsiteY1-84" fmla="*/ 739707 h 832120"/>
                <a:gd name="connsiteX2-85" fmla="*/ 1498117 w 1498117"/>
                <a:gd name="connsiteY2-86" fmla="*/ 739707 h 832120"/>
                <a:gd name="connsiteX3-87" fmla="*/ 1498117 w 1498117"/>
                <a:gd name="connsiteY3-88" fmla="*/ 405 h 832120"/>
                <a:gd name="connsiteX4-89" fmla="*/ 807454 w 1498117"/>
                <a:gd name="connsiteY4-90" fmla="*/ 405 h 832120"/>
                <a:gd name="connsiteX5-91" fmla="*/ 671266 w 1498117"/>
                <a:gd name="connsiteY5-92" fmla="*/ 49043 h 832120"/>
                <a:gd name="connsiteX6-93" fmla="*/ 68151 w 1498117"/>
                <a:gd name="connsiteY6-94" fmla="*/ 637566 h 832120"/>
                <a:gd name="connsiteX7-95" fmla="*/ 58 w 1498117"/>
                <a:gd name="connsiteY7-96" fmla="*/ 832120 h 832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98117" h="832120">
                  <a:moveTo>
                    <a:pt x="58" y="832120"/>
                  </a:moveTo>
                  <a:cubicBezTo>
                    <a:pt x="35725" y="776997"/>
                    <a:pt x="81121" y="746192"/>
                    <a:pt x="150836" y="739707"/>
                  </a:cubicBezTo>
                  <a:lnTo>
                    <a:pt x="1498117" y="739707"/>
                  </a:lnTo>
                  <a:lnTo>
                    <a:pt x="1498117" y="405"/>
                  </a:lnTo>
                  <a:lnTo>
                    <a:pt x="807454" y="405"/>
                  </a:lnTo>
                  <a:cubicBezTo>
                    <a:pt x="742603" y="-2838"/>
                    <a:pt x="706935" y="13375"/>
                    <a:pt x="671266" y="49043"/>
                  </a:cubicBezTo>
                  <a:lnTo>
                    <a:pt x="68151" y="637566"/>
                  </a:lnTo>
                  <a:cubicBezTo>
                    <a:pt x="30862" y="678098"/>
                    <a:pt x="-1563" y="752678"/>
                    <a:pt x="58" y="83212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443054" y="2235950"/>
            <a:ext cx="1502923" cy="1507907"/>
            <a:chOff x="6935424" y="1894117"/>
            <a:chExt cx="1502923" cy="1507907"/>
          </a:xfrm>
          <a:solidFill>
            <a:srgbClr val="0065B0"/>
          </a:solidFill>
        </p:grpSpPr>
        <p:sp>
          <p:nvSpPr>
            <p:cNvPr id="10" name="矩形 2"/>
            <p:cNvSpPr/>
            <p:nvPr/>
          </p:nvSpPr>
          <p:spPr>
            <a:xfrm flipH="1">
              <a:off x="7695897" y="2609504"/>
              <a:ext cx="742450" cy="792520"/>
            </a:xfrm>
            <a:custGeom>
              <a:avLst/>
              <a:gdLst>
                <a:gd name="connsiteX0" fmla="*/ 0 w 739589"/>
                <a:gd name="connsiteY0" fmla="*/ 0 h 782792"/>
                <a:gd name="connsiteX1" fmla="*/ 739589 w 739589"/>
                <a:gd name="connsiteY1" fmla="*/ 0 h 782792"/>
                <a:gd name="connsiteX2" fmla="*/ 739589 w 739589"/>
                <a:gd name="connsiteY2" fmla="*/ 782792 h 782792"/>
                <a:gd name="connsiteX3" fmla="*/ 0 w 739589"/>
                <a:gd name="connsiteY3" fmla="*/ 782792 h 782792"/>
                <a:gd name="connsiteX4" fmla="*/ 0 w 739589"/>
                <a:gd name="connsiteY4" fmla="*/ 0 h 782792"/>
                <a:gd name="connsiteX0-1" fmla="*/ 2861 w 742450"/>
                <a:gd name="connsiteY0-2" fmla="*/ 0 h 782792"/>
                <a:gd name="connsiteX1-3" fmla="*/ 742450 w 742450"/>
                <a:gd name="connsiteY1-4" fmla="*/ 0 h 782792"/>
                <a:gd name="connsiteX2-5" fmla="*/ 742450 w 742450"/>
                <a:gd name="connsiteY2-6" fmla="*/ 782792 h 782792"/>
                <a:gd name="connsiteX3-7" fmla="*/ 2861 w 742450"/>
                <a:gd name="connsiteY3-8" fmla="*/ 782792 h 782792"/>
                <a:gd name="connsiteX4-9" fmla="*/ 0 w 742450"/>
                <a:gd name="connsiteY4-10" fmla="*/ 116732 h 782792"/>
                <a:gd name="connsiteX5" fmla="*/ 2861 w 742450"/>
                <a:gd name="connsiteY5" fmla="*/ 0 h 782792"/>
                <a:gd name="connsiteX0-11" fmla="*/ 2861 w 742450"/>
                <a:gd name="connsiteY0-12" fmla="*/ 0 h 782792"/>
                <a:gd name="connsiteX1-13" fmla="*/ 92413 w 742450"/>
                <a:gd name="connsiteY1-14" fmla="*/ 0 h 782792"/>
                <a:gd name="connsiteX2-15" fmla="*/ 742450 w 742450"/>
                <a:gd name="connsiteY2-16" fmla="*/ 0 h 782792"/>
                <a:gd name="connsiteX3-17" fmla="*/ 742450 w 742450"/>
                <a:gd name="connsiteY3-18" fmla="*/ 782792 h 782792"/>
                <a:gd name="connsiteX4-19" fmla="*/ 2861 w 742450"/>
                <a:gd name="connsiteY4-20" fmla="*/ 782792 h 782792"/>
                <a:gd name="connsiteX5-21" fmla="*/ 0 w 742450"/>
                <a:gd name="connsiteY5-22" fmla="*/ 116732 h 782792"/>
                <a:gd name="connsiteX6" fmla="*/ 2861 w 742450"/>
                <a:gd name="connsiteY6" fmla="*/ 0 h 782792"/>
                <a:gd name="connsiteX0-23" fmla="*/ 66091 w 742450"/>
                <a:gd name="connsiteY0-24" fmla="*/ 0 h 792520"/>
                <a:gd name="connsiteX1-25" fmla="*/ 92413 w 742450"/>
                <a:gd name="connsiteY1-26" fmla="*/ 9728 h 792520"/>
                <a:gd name="connsiteX2-27" fmla="*/ 742450 w 742450"/>
                <a:gd name="connsiteY2-28" fmla="*/ 9728 h 792520"/>
                <a:gd name="connsiteX3-29" fmla="*/ 742450 w 742450"/>
                <a:gd name="connsiteY3-30" fmla="*/ 792520 h 792520"/>
                <a:gd name="connsiteX4-31" fmla="*/ 2861 w 742450"/>
                <a:gd name="connsiteY4-32" fmla="*/ 792520 h 792520"/>
                <a:gd name="connsiteX5-33" fmla="*/ 0 w 742450"/>
                <a:gd name="connsiteY5-34" fmla="*/ 126460 h 792520"/>
                <a:gd name="connsiteX6-35" fmla="*/ 66091 w 742450"/>
                <a:gd name="connsiteY6-36" fmla="*/ 0 h 792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742450" h="792520">
                  <a:moveTo>
                    <a:pt x="66091" y="0"/>
                  </a:moveTo>
                  <a:lnTo>
                    <a:pt x="92413" y="9728"/>
                  </a:lnTo>
                  <a:lnTo>
                    <a:pt x="742450" y="9728"/>
                  </a:lnTo>
                  <a:lnTo>
                    <a:pt x="742450" y="792520"/>
                  </a:lnTo>
                  <a:lnTo>
                    <a:pt x="2861" y="792520"/>
                  </a:lnTo>
                  <a:cubicBezTo>
                    <a:pt x="1907" y="570500"/>
                    <a:pt x="954" y="348480"/>
                    <a:pt x="0" y="126460"/>
                  </a:cubicBezTo>
                  <a:cubicBezTo>
                    <a:pt x="954" y="87549"/>
                    <a:pt x="65137" y="38911"/>
                    <a:pt x="66091" y="0"/>
                  </a:cubicBezTo>
                  <a:close/>
                </a:path>
              </a:pathLst>
            </a:custGeom>
            <a:grp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flipH="1">
              <a:off x="6935424" y="1894117"/>
              <a:ext cx="1498117" cy="832120"/>
            </a:xfrm>
            <a:custGeom>
              <a:avLst/>
              <a:gdLst>
                <a:gd name="connsiteX0" fmla="*/ 0 w 1498059"/>
                <a:gd name="connsiteY0" fmla="*/ 831715 h 831715"/>
                <a:gd name="connsiteX1" fmla="*/ 150778 w 1498059"/>
                <a:gd name="connsiteY1" fmla="*/ 739302 h 831715"/>
                <a:gd name="connsiteX2" fmla="*/ 1498059 w 1498059"/>
                <a:gd name="connsiteY2" fmla="*/ 739302 h 831715"/>
                <a:gd name="connsiteX3" fmla="*/ 1498059 w 1498059"/>
                <a:gd name="connsiteY3" fmla="*/ 0 h 831715"/>
                <a:gd name="connsiteX4" fmla="*/ 807396 w 1498059"/>
                <a:gd name="connsiteY4" fmla="*/ 0 h 831715"/>
                <a:gd name="connsiteX5" fmla="*/ 671208 w 1498059"/>
                <a:gd name="connsiteY5" fmla="*/ 48638 h 831715"/>
                <a:gd name="connsiteX6" fmla="*/ 68093 w 1498059"/>
                <a:gd name="connsiteY6" fmla="*/ 637161 h 831715"/>
                <a:gd name="connsiteX7" fmla="*/ 0 w 1498059"/>
                <a:gd name="connsiteY7" fmla="*/ 831715 h 831715"/>
                <a:gd name="connsiteX0-1" fmla="*/ 40 w 1498099"/>
                <a:gd name="connsiteY0-2" fmla="*/ 831715 h 831715"/>
                <a:gd name="connsiteX1-3" fmla="*/ 150818 w 1498099"/>
                <a:gd name="connsiteY1-4" fmla="*/ 739302 h 831715"/>
                <a:gd name="connsiteX2-5" fmla="*/ 1498099 w 1498099"/>
                <a:gd name="connsiteY2-6" fmla="*/ 739302 h 831715"/>
                <a:gd name="connsiteX3-7" fmla="*/ 1498099 w 1498099"/>
                <a:gd name="connsiteY3-8" fmla="*/ 0 h 831715"/>
                <a:gd name="connsiteX4-9" fmla="*/ 807436 w 1498099"/>
                <a:gd name="connsiteY4-10" fmla="*/ 0 h 831715"/>
                <a:gd name="connsiteX5-11" fmla="*/ 671248 w 1498099"/>
                <a:gd name="connsiteY5-12" fmla="*/ 48638 h 831715"/>
                <a:gd name="connsiteX6-13" fmla="*/ 68133 w 1498099"/>
                <a:gd name="connsiteY6-14" fmla="*/ 637161 h 831715"/>
                <a:gd name="connsiteX7-15" fmla="*/ 40 w 1498099"/>
                <a:gd name="connsiteY7-16" fmla="*/ 831715 h 831715"/>
                <a:gd name="connsiteX0-17" fmla="*/ 58 w 1498117"/>
                <a:gd name="connsiteY0-18" fmla="*/ 831715 h 831715"/>
                <a:gd name="connsiteX1-19" fmla="*/ 150836 w 1498117"/>
                <a:gd name="connsiteY1-20" fmla="*/ 739302 h 831715"/>
                <a:gd name="connsiteX2-21" fmla="*/ 1498117 w 1498117"/>
                <a:gd name="connsiteY2-22" fmla="*/ 739302 h 831715"/>
                <a:gd name="connsiteX3-23" fmla="*/ 1498117 w 1498117"/>
                <a:gd name="connsiteY3-24" fmla="*/ 0 h 831715"/>
                <a:gd name="connsiteX4-25" fmla="*/ 807454 w 1498117"/>
                <a:gd name="connsiteY4-26" fmla="*/ 0 h 831715"/>
                <a:gd name="connsiteX5-27" fmla="*/ 671266 w 1498117"/>
                <a:gd name="connsiteY5-28" fmla="*/ 48638 h 831715"/>
                <a:gd name="connsiteX6-29" fmla="*/ 68151 w 1498117"/>
                <a:gd name="connsiteY6-30" fmla="*/ 637161 h 831715"/>
                <a:gd name="connsiteX7-31" fmla="*/ 58 w 1498117"/>
                <a:gd name="connsiteY7-32" fmla="*/ 831715 h 831715"/>
                <a:gd name="connsiteX0-33" fmla="*/ 58 w 1498117"/>
                <a:gd name="connsiteY0-34" fmla="*/ 831715 h 831715"/>
                <a:gd name="connsiteX1-35" fmla="*/ 150836 w 1498117"/>
                <a:gd name="connsiteY1-36" fmla="*/ 739302 h 831715"/>
                <a:gd name="connsiteX2-37" fmla="*/ 1498117 w 1498117"/>
                <a:gd name="connsiteY2-38" fmla="*/ 739302 h 831715"/>
                <a:gd name="connsiteX3-39" fmla="*/ 1498117 w 1498117"/>
                <a:gd name="connsiteY3-40" fmla="*/ 0 h 831715"/>
                <a:gd name="connsiteX4-41" fmla="*/ 807454 w 1498117"/>
                <a:gd name="connsiteY4-42" fmla="*/ 0 h 831715"/>
                <a:gd name="connsiteX5-43" fmla="*/ 671266 w 1498117"/>
                <a:gd name="connsiteY5-44" fmla="*/ 48638 h 831715"/>
                <a:gd name="connsiteX6-45" fmla="*/ 68151 w 1498117"/>
                <a:gd name="connsiteY6-46" fmla="*/ 637161 h 831715"/>
                <a:gd name="connsiteX7-47" fmla="*/ 58 w 1498117"/>
                <a:gd name="connsiteY7-48" fmla="*/ 831715 h 831715"/>
                <a:gd name="connsiteX0-49" fmla="*/ 58 w 1498117"/>
                <a:gd name="connsiteY0-50" fmla="*/ 832120 h 832120"/>
                <a:gd name="connsiteX1-51" fmla="*/ 150836 w 1498117"/>
                <a:gd name="connsiteY1-52" fmla="*/ 739707 h 832120"/>
                <a:gd name="connsiteX2-53" fmla="*/ 1498117 w 1498117"/>
                <a:gd name="connsiteY2-54" fmla="*/ 739707 h 832120"/>
                <a:gd name="connsiteX3-55" fmla="*/ 1498117 w 1498117"/>
                <a:gd name="connsiteY3-56" fmla="*/ 405 h 832120"/>
                <a:gd name="connsiteX4-57" fmla="*/ 807454 w 1498117"/>
                <a:gd name="connsiteY4-58" fmla="*/ 405 h 832120"/>
                <a:gd name="connsiteX5-59" fmla="*/ 671266 w 1498117"/>
                <a:gd name="connsiteY5-60" fmla="*/ 49043 h 832120"/>
                <a:gd name="connsiteX6-61" fmla="*/ 68151 w 1498117"/>
                <a:gd name="connsiteY6-62" fmla="*/ 637566 h 832120"/>
                <a:gd name="connsiteX7-63" fmla="*/ 58 w 1498117"/>
                <a:gd name="connsiteY7-64" fmla="*/ 832120 h 832120"/>
                <a:gd name="connsiteX0-65" fmla="*/ 58 w 1498117"/>
                <a:gd name="connsiteY0-66" fmla="*/ 832120 h 832120"/>
                <a:gd name="connsiteX1-67" fmla="*/ 150836 w 1498117"/>
                <a:gd name="connsiteY1-68" fmla="*/ 739707 h 832120"/>
                <a:gd name="connsiteX2-69" fmla="*/ 1498117 w 1498117"/>
                <a:gd name="connsiteY2-70" fmla="*/ 739707 h 832120"/>
                <a:gd name="connsiteX3-71" fmla="*/ 1498117 w 1498117"/>
                <a:gd name="connsiteY3-72" fmla="*/ 405 h 832120"/>
                <a:gd name="connsiteX4-73" fmla="*/ 807454 w 1498117"/>
                <a:gd name="connsiteY4-74" fmla="*/ 405 h 832120"/>
                <a:gd name="connsiteX5-75" fmla="*/ 671266 w 1498117"/>
                <a:gd name="connsiteY5-76" fmla="*/ 49043 h 832120"/>
                <a:gd name="connsiteX6-77" fmla="*/ 68151 w 1498117"/>
                <a:gd name="connsiteY6-78" fmla="*/ 637566 h 832120"/>
                <a:gd name="connsiteX7-79" fmla="*/ 58 w 1498117"/>
                <a:gd name="connsiteY7-80" fmla="*/ 832120 h 832120"/>
                <a:gd name="connsiteX0-81" fmla="*/ 58 w 1498117"/>
                <a:gd name="connsiteY0-82" fmla="*/ 832120 h 832120"/>
                <a:gd name="connsiteX1-83" fmla="*/ 150836 w 1498117"/>
                <a:gd name="connsiteY1-84" fmla="*/ 739707 h 832120"/>
                <a:gd name="connsiteX2-85" fmla="*/ 1498117 w 1498117"/>
                <a:gd name="connsiteY2-86" fmla="*/ 739707 h 832120"/>
                <a:gd name="connsiteX3-87" fmla="*/ 1498117 w 1498117"/>
                <a:gd name="connsiteY3-88" fmla="*/ 405 h 832120"/>
                <a:gd name="connsiteX4-89" fmla="*/ 807454 w 1498117"/>
                <a:gd name="connsiteY4-90" fmla="*/ 405 h 832120"/>
                <a:gd name="connsiteX5-91" fmla="*/ 671266 w 1498117"/>
                <a:gd name="connsiteY5-92" fmla="*/ 49043 h 832120"/>
                <a:gd name="connsiteX6-93" fmla="*/ 68151 w 1498117"/>
                <a:gd name="connsiteY6-94" fmla="*/ 637566 h 832120"/>
                <a:gd name="connsiteX7-95" fmla="*/ 58 w 1498117"/>
                <a:gd name="connsiteY7-96" fmla="*/ 832120 h 832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98117" h="832120">
                  <a:moveTo>
                    <a:pt x="58" y="832120"/>
                  </a:moveTo>
                  <a:cubicBezTo>
                    <a:pt x="35725" y="776997"/>
                    <a:pt x="81121" y="746192"/>
                    <a:pt x="150836" y="739707"/>
                  </a:cubicBezTo>
                  <a:lnTo>
                    <a:pt x="1498117" y="739707"/>
                  </a:lnTo>
                  <a:lnTo>
                    <a:pt x="1498117" y="405"/>
                  </a:lnTo>
                  <a:lnTo>
                    <a:pt x="807454" y="405"/>
                  </a:lnTo>
                  <a:cubicBezTo>
                    <a:pt x="742603" y="-2838"/>
                    <a:pt x="706935" y="13375"/>
                    <a:pt x="671266" y="49043"/>
                  </a:cubicBezTo>
                  <a:lnTo>
                    <a:pt x="68151" y="637566"/>
                  </a:lnTo>
                  <a:cubicBezTo>
                    <a:pt x="30862" y="678098"/>
                    <a:pt x="-1563" y="752678"/>
                    <a:pt x="58" y="832120"/>
                  </a:cubicBezTo>
                  <a:close/>
                </a:path>
              </a:pathLst>
            </a:custGeom>
            <a:grp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445547" y="4542730"/>
            <a:ext cx="1502923" cy="1507907"/>
            <a:chOff x="6937917" y="4200897"/>
            <a:chExt cx="1502923" cy="1507907"/>
          </a:xfrm>
          <a:solidFill>
            <a:srgbClr val="00B0F0"/>
          </a:solidFill>
        </p:grpSpPr>
        <p:sp>
          <p:nvSpPr>
            <p:cNvPr id="13" name="矩形 2"/>
            <p:cNvSpPr/>
            <p:nvPr/>
          </p:nvSpPr>
          <p:spPr>
            <a:xfrm rot="10800000">
              <a:off x="7698390" y="4200897"/>
              <a:ext cx="742450" cy="792520"/>
            </a:xfrm>
            <a:custGeom>
              <a:avLst/>
              <a:gdLst>
                <a:gd name="connsiteX0" fmla="*/ 0 w 739589"/>
                <a:gd name="connsiteY0" fmla="*/ 0 h 782792"/>
                <a:gd name="connsiteX1" fmla="*/ 739589 w 739589"/>
                <a:gd name="connsiteY1" fmla="*/ 0 h 782792"/>
                <a:gd name="connsiteX2" fmla="*/ 739589 w 739589"/>
                <a:gd name="connsiteY2" fmla="*/ 782792 h 782792"/>
                <a:gd name="connsiteX3" fmla="*/ 0 w 739589"/>
                <a:gd name="connsiteY3" fmla="*/ 782792 h 782792"/>
                <a:gd name="connsiteX4" fmla="*/ 0 w 739589"/>
                <a:gd name="connsiteY4" fmla="*/ 0 h 782792"/>
                <a:gd name="connsiteX0-1" fmla="*/ 2861 w 742450"/>
                <a:gd name="connsiteY0-2" fmla="*/ 0 h 782792"/>
                <a:gd name="connsiteX1-3" fmla="*/ 742450 w 742450"/>
                <a:gd name="connsiteY1-4" fmla="*/ 0 h 782792"/>
                <a:gd name="connsiteX2-5" fmla="*/ 742450 w 742450"/>
                <a:gd name="connsiteY2-6" fmla="*/ 782792 h 782792"/>
                <a:gd name="connsiteX3-7" fmla="*/ 2861 w 742450"/>
                <a:gd name="connsiteY3-8" fmla="*/ 782792 h 782792"/>
                <a:gd name="connsiteX4-9" fmla="*/ 0 w 742450"/>
                <a:gd name="connsiteY4-10" fmla="*/ 116732 h 782792"/>
                <a:gd name="connsiteX5" fmla="*/ 2861 w 742450"/>
                <a:gd name="connsiteY5" fmla="*/ 0 h 782792"/>
                <a:gd name="connsiteX0-11" fmla="*/ 2861 w 742450"/>
                <a:gd name="connsiteY0-12" fmla="*/ 0 h 782792"/>
                <a:gd name="connsiteX1-13" fmla="*/ 92413 w 742450"/>
                <a:gd name="connsiteY1-14" fmla="*/ 0 h 782792"/>
                <a:gd name="connsiteX2-15" fmla="*/ 742450 w 742450"/>
                <a:gd name="connsiteY2-16" fmla="*/ 0 h 782792"/>
                <a:gd name="connsiteX3-17" fmla="*/ 742450 w 742450"/>
                <a:gd name="connsiteY3-18" fmla="*/ 782792 h 782792"/>
                <a:gd name="connsiteX4-19" fmla="*/ 2861 w 742450"/>
                <a:gd name="connsiteY4-20" fmla="*/ 782792 h 782792"/>
                <a:gd name="connsiteX5-21" fmla="*/ 0 w 742450"/>
                <a:gd name="connsiteY5-22" fmla="*/ 116732 h 782792"/>
                <a:gd name="connsiteX6" fmla="*/ 2861 w 742450"/>
                <a:gd name="connsiteY6" fmla="*/ 0 h 782792"/>
                <a:gd name="connsiteX0-23" fmla="*/ 66091 w 742450"/>
                <a:gd name="connsiteY0-24" fmla="*/ 0 h 792520"/>
                <a:gd name="connsiteX1-25" fmla="*/ 92413 w 742450"/>
                <a:gd name="connsiteY1-26" fmla="*/ 9728 h 792520"/>
                <a:gd name="connsiteX2-27" fmla="*/ 742450 w 742450"/>
                <a:gd name="connsiteY2-28" fmla="*/ 9728 h 792520"/>
                <a:gd name="connsiteX3-29" fmla="*/ 742450 w 742450"/>
                <a:gd name="connsiteY3-30" fmla="*/ 792520 h 792520"/>
                <a:gd name="connsiteX4-31" fmla="*/ 2861 w 742450"/>
                <a:gd name="connsiteY4-32" fmla="*/ 792520 h 792520"/>
                <a:gd name="connsiteX5-33" fmla="*/ 0 w 742450"/>
                <a:gd name="connsiteY5-34" fmla="*/ 126460 h 792520"/>
                <a:gd name="connsiteX6-35" fmla="*/ 66091 w 742450"/>
                <a:gd name="connsiteY6-36" fmla="*/ 0 h 792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742450" h="792520">
                  <a:moveTo>
                    <a:pt x="66091" y="0"/>
                  </a:moveTo>
                  <a:lnTo>
                    <a:pt x="92413" y="9728"/>
                  </a:lnTo>
                  <a:lnTo>
                    <a:pt x="742450" y="9728"/>
                  </a:lnTo>
                  <a:lnTo>
                    <a:pt x="742450" y="792520"/>
                  </a:lnTo>
                  <a:lnTo>
                    <a:pt x="2861" y="792520"/>
                  </a:lnTo>
                  <a:cubicBezTo>
                    <a:pt x="1907" y="570500"/>
                    <a:pt x="954" y="348480"/>
                    <a:pt x="0" y="126460"/>
                  </a:cubicBezTo>
                  <a:cubicBezTo>
                    <a:pt x="954" y="87549"/>
                    <a:pt x="65137" y="38911"/>
                    <a:pt x="66091" y="0"/>
                  </a:cubicBezTo>
                  <a:close/>
                </a:path>
              </a:pathLst>
            </a:custGeom>
            <a:grp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0800000">
              <a:off x="6937917" y="4876684"/>
              <a:ext cx="1498117" cy="832120"/>
            </a:xfrm>
            <a:custGeom>
              <a:avLst/>
              <a:gdLst>
                <a:gd name="connsiteX0" fmla="*/ 0 w 1498059"/>
                <a:gd name="connsiteY0" fmla="*/ 831715 h 831715"/>
                <a:gd name="connsiteX1" fmla="*/ 150778 w 1498059"/>
                <a:gd name="connsiteY1" fmla="*/ 739302 h 831715"/>
                <a:gd name="connsiteX2" fmla="*/ 1498059 w 1498059"/>
                <a:gd name="connsiteY2" fmla="*/ 739302 h 831715"/>
                <a:gd name="connsiteX3" fmla="*/ 1498059 w 1498059"/>
                <a:gd name="connsiteY3" fmla="*/ 0 h 831715"/>
                <a:gd name="connsiteX4" fmla="*/ 807396 w 1498059"/>
                <a:gd name="connsiteY4" fmla="*/ 0 h 831715"/>
                <a:gd name="connsiteX5" fmla="*/ 671208 w 1498059"/>
                <a:gd name="connsiteY5" fmla="*/ 48638 h 831715"/>
                <a:gd name="connsiteX6" fmla="*/ 68093 w 1498059"/>
                <a:gd name="connsiteY6" fmla="*/ 637161 h 831715"/>
                <a:gd name="connsiteX7" fmla="*/ 0 w 1498059"/>
                <a:gd name="connsiteY7" fmla="*/ 831715 h 831715"/>
                <a:gd name="connsiteX0-1" fmla="*/ 40 w 1498099"/>
                <a:gd name="connsiteY0-2" fmla="*/ 831715 h 831715"/>
                <a:gd name="connsiteX1-3" fmla="*/ 150818 w 1498099"/>
                <a:gd name="connsiteY1-4" fmla="*/ 739302 h 831715"/>
                <a:gd name="connsiteX2-5" fmla="*/ 1498099 w 1498099"/>
                <a:gd name="connsiteY2-6" fmla="*/ 739302 h 831715"/>
                <a:gd name="connsiteX3-7" fmla="*/ 1498099 w 1498099"/>
                <a:gd name="connsiteY3-8" fmla="*/ 0 h 831715"/>
                <a:gd name="connsiteX4-9" fmla="*/ 807436 w 1498099"/>
                <a:gd name="connsiteY4-10" fmla="*/ 0 h 831715"/>
                <a:gd name="connsiteX5-11" fmla="*/ 671248 w 1498099"/>
                <a:gd name="connsiteY5-12" fmla="*/ 48638 h 831715"/>
                <a:gd name="connsiteX6-13" fmla="*/ 68133 w 1498099"/>
                <a:gd name="connsiteY6-14" fmla="*/ 637161 h 831715"/>
                <a:gd name="connsiteX7-15" fmla="*/ 40 w 1498099"/>
                <a:gd name="connsiteY7-16" fmla="*/ 831715 h 831715"/>
                <a:gd name="connsiteX0-17" fmla="*/ 58 w 1498117"/>
                <a:gd name="connsiteY0-18" fmla="*/ 831715 h 831715"/>
                <a:gd name="connsiteX1-19" fmla="*/ 150836 w 1498117"/>
                <a:gd name="connsiteY1-20" fmla="*/ 739302 h 831715"/>
                <a:gd name="connsiteX2-21" fmla="*/ 1498117 w 1498117"/>
                <a:gd name="connsiteY2-22" fmla="*/ 739302 h 831715"/>
                <a:gd name="connsiteX3-23" fmla="*/ 1498117 w 1498117"/>
                <a:gd name="connsiteY3-24" fmla="*/ 0 h 831715"/>
                <a:gd name="connsiteX4-25" fmla="*/ 807454 w 1498117"/>
                <a:gd name="connsiteY4-26" fmla="*/ 0 h 831715"/>
                <a:gd name="connsiteX5-27" fmla="*/ 671266 w 1498117"/>
                <a:gd name="connsiteY5-28" fmla="*/ 48638 h 831715"/>
                <a:gd name="connsiteX6-29" fmla="*/ 68151 w 1498117"/>
                <a:gd name="connsiteY6-30" fmla="*/ 637161 h 831715"/>
                <a:gd name="connsiteX7-31" fmla="*/ 58 w 1498117"/>
                <a:gd name="connsiteY7-32" fmla="*/ 831715 h 831715"/>
                <a:gd name="connsiteX0-33" fmla="*/ 58 w 1498117"/>
                <a:gd name="connsiteY0-34" fmla="*/ 831715 h 831715"/>
                <a:gd name="connsiteX1-35" fmla="*/ 150836 w 1498117"/>
                <a:gd name="connsiteY1-36" fmla="*/ 739302 h 831715"/>
                <a:gd name="connsiteX2-37" fmla="*/ 1498117 w 1498117"/>
                <a:gd name="connsiteY2-38" fmla="*/ 739302 h 831715"/>
                <a:gd name="connsiteX3-39" fmla="*/ 1498117 w 1498117"/>
                <a:gd name="connsiteY3-40" fmla="*/ 0 h 831715"/>
                <a:gd name="connsiteX4-41" fmla="*/ 807454 w 1498117"/>
                <a:gd name="connsiteY4-42" fmla="*/ 0 h 831715"/>
                <a:gd name="connsiteX5-43" fmla="*/ 671266 w 1498117"/>
                <a:gd name="connsiteY5-44" fmla="*/ 48638 h 831715"/>
                <a:gd name="connsiteX6-45" fmla="*/ 68151 w 1498117"/>
                <a:gd name="connsiteY6-46" fmla="*/ 637161 h 831715"/>
                <a:gd name="connsiteX7-47" fmla="*/ 58 w 1498117"/>
                <a:gd name="connsiteY7-48" fmla="*/ 831715 h 831715"/>
                <a:gd name="connsiteX0-49" fmla="*/ 58 w 1498117"/>
                <a:gd name="connsiteY0-50" fmla="*/ 832120 h 832120"/>
                <a:gd name="connsiteX1-51" fmla="*/ 150836 w 1498117"/>
                <a:gd name="connsiteY1-52" fmla="*/ 739707 h 832120"/>
                <a:gd name="connsiteX2-53" fmla="*/ 1498117 w 1498117"/>
                <a:gd name="connsiteY2-54" fmla="*/ 739707 h 832120"/>
                <a:gd name="connsiteX3-55" fmla="*/ 1498117 w 1498117"/>
                <a:gd name="connsiteY3-56" fmla="*/ 405 h 832120"/>
                <a:gd name="connsiteX4-57" fmla="*/ 807454 w 1498117"/>
                <a:gd name="connsiteY4-58" fmla="*/ 405 h 832120"/>
                <a:gd name="connsiteX5-59" fmla="*/ 671266 w 1498117"/>
                <a:gd name="connsiteY5-60" fmla="*/ 49043 h 832120"/>
                <a:gd name="connsiteX6-61" fmla="*/ 68151 w 1498117"/>
                <a:gd name="connsiteY6-62" fmla="*/ 637566 h 832120"/>
                <a:gd name="connsiteX7-63" fmla="*/ 58 w 1498117"/>
                <a:gd name="connsiteY7-64" fmla="*/ 832120 h 832120"/>
                <a:gd name="connsiteX0-65" fmla="*/ 58 w 1498117"/>
                <a:gd name="connsiteY0-66" fmla="*/ 832120 h 832120"/>
                <a:gd name="connsiteX1-67" fmla="*/ 150836 w 1498117"/>
                <a:gd name="connsiteY1-68" fmla="*/ 739707 h 832120"/>
                <a:gd name="connsiteX2-69" fmla="*/ 1498117 w 1498117"/>
                <a:gd name="connsiteY2-70" fmla="*/ 739707 h 832120"/>
                <a:gd name="connsiteX3-71" fmla="*/ 1498117 w 1498117"/>
                <a:gd name="connsiteY3-72" fmla="*/ 405 h 832120"/>
                <a:gd name="connsiteX4-73" fmla="*/ 807454 w 1498117"/>
                <a:gd name="connsiteY4-74" fmla="*/ 405 h 832120"/>
                <a:gd name="connsiteX5-75" fmla="*/ 671266 w 1498117"/>
                <a:gd name="connsiteY5-76" fmla="*/ 49043 h 832120"/>
                <a:gd name="connsiteX6-77" fmla="*/ 68151 w 1498117"/>
                <a:gd name="connsiteY6-78" fmla="*/ 637566 h 832120"/>
                <a:gd name="connsiteX7-79" fmla="*/ 58 w 1498117"/>
                <a:gd name="connsiteY7-80" fmla="*/ 832120 h 832120"/>
                <a:gd name="connsiteX0-81" fmla="*/ 58 w 1498117"/>
                <a:gd name="connsiteY0-82" fmla="*/ 832120 h 832120"/>
                <a:gd name="connsiteX1-83" fmla="*/ 150836 w 1498117"/>
                <a:gd name="connsiteY1-84" fmla="*/ 739707 h 832120"/>
                <a:gd name="connsiteX2-85" fmla="*/ 1498117 w 1498117"/>
                <a:gd name="connsiteY2-86" fmla="*/ 739707 h 832120"/>
                <a:gd name="connsiteX3-87" fmla="*/ 1498117 w 1498117"/>
                <a:gd name="connsiteY3-88" fmla="*/ 405 h 832120"/>
                <a:gd name="connsiteX4-89" fmla="*/ 807454 w 1498117"/>
                <a:gd name="connsiteY4-90" fmla="*/ 405 h 832120"/>
                <a:gd name="connsiteX5-91" fmla="*/ 671266 w 1498117"/>
                <a:gd name="connsiteY5-92" fmla="*/ 49043 h 832120"/>
                <a:gd name="connsiteX6-93" fmla="*/ 68151 w 1498117"/>
                <a:gd name="connsiteY6-94" fmla="*/ 637566 h 832120"/>
                <a:gd name="connsiteX7-95" fmla="*/ 58 w 1498117"/>
                <a:gd name="connsiteY7-96" fmla="*/ 832120 h 832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98117" h="832120">
                  <a:moveTo>
                    <a:pt x="58" y="832120"/>
                  </a:moveTo>
                  <a:cubicBezTo>
                    <a:pt x="35725" y="776997"/>
                    <a:pt x="81121" y="746192"/>
                    <a:pt x="150836" y="739707"/>
                  </a:cubicBezTo>
                  <a:lnTo>
                    <a:pt x="1498117" y="739707"/>
                  </a:lnTo>
                  <a:lnTo>
                    <a:pt x="1498117" y="405"/>
                  </a:lnTo>
                  <a:lnTo>
                    <a:pt x="807454" y="405"/>
                  </a:lnTo>
                  <a:cubicBezTo>
                    <a:pt x="742603" y="-2838"/>
                    <a:pt x="706935" y="13375"/>
                    <a:pt x="671266" y="49043"/>
                  </a:cubicBezTo>
                  <a:lnTo>
                    <a:pt x="68151" y="637566"/>
                  </a:lnTo>
                  <a:cubicBezTo>
                    <a:pt x="30862" y="678098"/>
                    <a:pt x="-1563" y="752678"/>
                    <a:pt x="58" y="832120"/>
                  </a:cubicBezTo>
                  <a:close/>
                </a:path>
              </a:pathLst>
            </a:cu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188102" y="4540238"/>
            <a:ext cx="1474373" cy="1507907"/>
            <a:chOff x="4680472" y="4198405"/>
            <a:chExt cx="1474373" cy="1507907"/>
          </a:xfrm>
          <a:solidFill>
            <a:srgbClr val="0065B0"/>
          </a:solidFill>
        </p:grpSpPr>
        <p:sp>
          <p:nvSpPr>
            <p:cNvPr id="16" name="矩形 2"/>
            <p:cNvSpPr/>
            <p:nvPr/>
          </p:nvSpPr>
          <p:spPr>
            <a:xfrm rot="10800000" flipH="1">
              <a:off x="4680472" y="4198405"/>
              <a:ext cx="742450" cy="792520"/>
            </a:xfrm>
            <a:custGeom>
              <a:avLst/>
              <a:gdLst>
                <a:gd name="connsiteX0" fmla="*/ 0 w 739589"/>
                <a:gd name="connsiteY0" fmla="*/ 0 h 782792"/>
                <a:gd name="connsiteX1" fmla="*/ 739589 w 739589"/>
                <a:gd name="connsiteY1" fmla="*/ 0 h 782792"/>
                <a:gd name="connsiteX2" fmla="*/ 739589 w 739589"/>
                <a:gd name="connsiteY2" fmla="*/ 782792 h 782792"/>
                <a:gd name="connsiteX3" fmla="*/ 0 w 739589"/>
                <a:gd name="connsiteY3" fmla="*/ 782792 h 782792"/>
                <a:gd name="connsiteX4" fmla="*/ 0 w 739589"/>
                <a:gd name="connsiteY4" fmla="*/ 0 h 782792"/>
                <a:gd name="connsiteX0-1" fmla="*/ 2861 w 742450"/>
                <a:gd name="connsiteY0-2" fmla="*/ 0 h 782792"/>
                <a:gd name="connsiteX1-3" fmla="*/ 742450 w 742450"/>
                <a:gd name="connsiteY1-4" fmla="*/ 0 h 782792"/>
                <a:gd name="connsiteX2-5" fmla="*/ 742450 w 742450"/>
                <a:gd name="connsiteY2-6" fmla="*/ 782792 h 782792"/>
                <a:gd name="connsiteX3-7" fmla="*/ 2861 w 742450"/>
                <a:gd name="connsiteY3-8" fmla="*/ 782792 h 782792"/>
                <a:gd name="connsiteX4-9" fmla="*/ 0 w 742450"/>
                <a:gd name="connsiteY4-10" fmla="*/ 116732 h 782792"/>
                <a:gd name="connsiteX5" fmla="*/ 2861 w 742450"/>
                <a:gd name="connsiteY5" fmla="*/ 0 h 782792"/>
                <a:gd name="connsiteX0-11" fmla="*/ 2861 w 742450"/>
                <a:gd name="connsiteY0-12" fmla="*/ 0 h 782792"/>
                <a:gd name="connsiteX1-13" fmla="*/ 92413 w 742450"/>
                <a:gd name="connsiteY1-14" fmla="*/ 0 h 782792"/>
                <a:gd name="connsiteX2-15" fmla="*/ 742450 w 742450"/>
                <a:gd name="connsiteY2-16" fmla="*/ 0 h 782792"/>
                <a:gd name="connsiteX3-17" fmla="*/ 742450 w 742450"/>
                <a:gd name="connsiteY3-18" fmla="*/ 782792 h 782792"/>
                <a:gd name="connsiteX4-19" fmla="*/ 2861 w 742450"/>
                <a:gd name="connsiteY4-20" fmla="*/ 782792 h 782792"/>
                <a:gd name="connsiteX5-21" fmla="*/ 0 w 742450"/>
                <a:gd name="connsiteY5-22" fmla="*/ 116732 h 782792"/>
                <a:gd name="connsiteX6" fmla="*/ 2861 w 742450"/>
                <a:gd name="connsiteY6" fmla="*/ 0 h 782792"/>
                <a:gd name="connsiteX0-23" fmla="*/ 66091 w 742450"/>
                <a:gd name="connsiteY0-24" fmla="*/ 0 h 792520"/>
                <a:gd name="connsiteX1-25" fmla="*/ 92413 w 742450"/>
                <a:gd name="connsiteY1-26" fmla="*/ 9728 h 792520"/>
                <a:gd name="connsiteX2-27" fmla="*/ 742450 w 742450"/>
                <a:gd name="connsiteY2-28" fmla="*/ 9728 h 792520"/>
                <a:gd name="connsiteX3-29" fmla="*/ 742450 w 742450"/>
                <a:gd name="connsiteY3-30" fmla="*/ 792520 h 792520"/>
                <a:gd name="connsiteX4-31" fmla="*/ 2861 w 742450"/>
                <a:gd name="connsiteY4-32" fmla="*/ 792520 h 792520"/>
                <a:gd name="connsiteX5-33" fmla="*/ 0 w 742450"/>
                <a:gd name="connsiteY5-34" fmla="*/ 126460 h 792520"/>
                <a:gd name="connsiteX6-35" fmla="*/ 66091 w 742450"/>
                <a:gd name="connsiteY6-36" fmla="*/ 0 h 792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742450" h="792520">
                  <a:moveTo>
                    <a:pt x="66091" y="0"/>
                  </a:moveTo>
                  <a:lnTo>
                    <a:pt x="92413" y="9728"/>
                  </a:lnTo>
                  <a:lnTo>
                    <a:pt x="742450" y="9728"/>
                  </a:lnTo>
                  <a:lnTo>
                    <a:pt x="742450" y="792520"/>
                  </a:lnTo>
                  <a:lnTo>
                    <a:pt x="2861" y="792520"/>
                  </a:lnTo>
                  <a:cubicBezTo>
                    <a:pt x="1907" y="570500"/>
                    <a:pt x="954" y="348480"/>
                    <a:pt x="0" y="126460"/>
                  </a:cubicBezTo>
                  <a:cubicBezTo>
                    <a:pt x="954" y="87549"/>
                    <a:pt x="65137" y="38911"/>
                    <a:pt x="66091" y="0"/>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0800000" flipH="1">
              <a:off x="4685278" y="4874192"/>
              <a:ext cx="1469567" cy="832120"/>
            </a:xfrm>
            <a:custGeom>
              <a:avLst/>
              <a:gdLst>
                <a:gd name="connsiteX0" fmla="*/ 0 w 1498059"/>
                <a:gd name="connsiteY0" fmla="*/ 831715 h 831715"/>
                <a:gd name="connsiteX1" fmla="*/ 150778 w 1498059"/>
                <a:gd name="connsiteY1" fmla="*/ 739302 h 831715"/>
                <a:gd name="connsiteX2" fmla="*/ 1498059 w 1498059"/>
                <a:gd name="connsiteY2" fmla="*/ 739302 h 831715"/>
                <a:gd name="connsiteX3" fmla="*/ 1498059 w 1498059"/>
                <a:gd name="connsiteY3" fmla="*/ 0 h 831715"/>
                <a:gd name="connsiteX4" fmla="*/ 807396 w 1498059"/>
                <a:gd name="connsiteY4" fmla="*/ 0 h 831715"/>
                <a:gd name="connsiteX5" fmla="*/ 671208 w 1498059"/>
                <a:gd name="connsiteY5" fmla="*/ 48638 h 831715"/>
                <a:gd name="connsiteX6" fmla="*/ 68093 w 1498059"/>
                <a:gd name="connsiteY6" fmla="*/ 637161 h 831715"/>
                <a:gd name="connsiteX7" fmla="*/ 0 w 1498059"/>
                <a:gd name="connsiteY7" fmla="*/ 831715 h 831715"/>
                <a:gd name="connsiteX0-1" fmla="*/ 40 w 1498099"/>
                <a:gd name="connsiteY0-2" fmla="*/ 831715 h 831715"/>
                <a:gd name="connsiteX1-3" fmla="*/ 150818 w 1498099"/>
                <a:gd name="connsiteY1-4" fmla="*/ 739302 h 831715"/>
                <a:gd name="connsiteX2-5" fmla="*/ 1498099 w 1498099"/>
                <a:gd name="connsiteY2-6" fmla="*/ 739302 h 831715"/>
                <a:gd name="connsiteX3-7" fmla="*/ 1498099 w 1498099"/>
                <a:gd name="connsiteY3-8" fmla="*/ 0 h 831715"/>
                <a:gd name="connsiteX4-9" fmla="*/ 807436 w 1498099"/>
                <a:gd name="connsiteY4-10" fmla="*/ 0 h 831715"/>
                <a:gd name="connsiteX5-11" fmla="*/ 671248 w 1498099"/>
                <a:gd name="connsiteY5-12" fmla="*/ 48638 h 831715"/>
                <a:gd name="connsiteX6-13" fmla="*/ 68133 w 1498099"/>
                <a:gd name="connsiteY6-14" fmla="*/ 637161 h 831715"/>
                <a:gd name="connsiteX7-15" fmla="*/ 40 w 1498099"/>
                <a:gd name="connsiteY7-16" fmla="*/ 831715 h 831715"/>
                <a:gd name="connsiteX0-17" fmla="*/ 58 w 1498117"/>
                <a:gd name="connsiteY0-18" fmla="*/ 831715 h 831715"/>
                <a:gd name="connsiteX1-19" fmla="*/ 150836 w 1498117"/>
                <a:gd name="connsiteY1-20" fmla="*/ 739302 h 831715"/>
                <a:gd name="connsiteX2-21" fmla="*/ 1498117 w 1498117"/>
                <a:gd name="connsiteY2-22" fmla="*/ 739302 h 831715"/>
                <a:gd name="connsiteX3-23" fmla="*/ 1498117 w 1498117"/>
                <a:gd name="connsiteY3-24" fmla="*/ 0 h 831715"/>
                <a:gd name="connsiteX4-25" fmla="*/ 807454 w 1498117"/>
                <a:gd name="connsiteY4-26" fmla="*/ 0 h 831715"/>
                <a:gd name="connsiteX5-27" fmla="*/ 671266 w 1498117"/>
                <a:gd name="connsiteY5-28" fmla="*/ 48638 h 831715"/>
                <a:gd name="connsiteX6-29" fmla="*/ 68151 w 1498117"/>
                <a:gd name="connsiteY6-30" fmla="*/ 637161 h 831715"/>
                <a:gd name="connsiteX7-31" fmla="*/ 58 w 1498117"/>
                <a:gd name="connsiteY7-32" fmla="*/ 831715 h 831715"/>
                <a:gd name="connsiteX0-33" fmla="*/ 58 w 1498117"/>
                <a:gd name="connsiteY0-34" fmla="*/ 831715 h 831715"/>
                <a:gd name="connsiteX1-35" fmla="*/ 150836 w 1498117"/>
                <a:gd name="connsiteY1-36" fmla="*/ 739302 h 831715"/>
                <a:gd name="connsiteX2-37" fmla="*/ 1498117 w 1498117"/>
                <a:gd name="connsiteY2-38" fmla="*/ 739302 h 831715"/>
                <a:gd name="connsiteX3-39" fmla="*/ 1498117 w 1498117"/>
                <a:gd name="connsiteY3-40" fmla="*/ 0 h 831715"/>
                <a:gd name="connsiteX4-41" fmla="*/ 807454 w 1498117"/>
                <a:gd name="connsiteY4-42" fmla="*/ 0 h 831715"/>
                <a:gd name="connsiteX5-43" fmla="*/ 671266 w 1498117"/>
                <a:gd name="connsiteY5-44" fmla="*/ 48638 h 831715"/>
                <a:gd name="connsiteX6-45" fmla="*/ 68151 w 1498117"/>
                <a:gd name="connsiteY6-46" fmla="*/ 637161 h 831715"/>
                <a:gd name="connsiteX7-47" fmla="*/ 58 w 1498117"/>
                <a:gd name="connsiteY7-48" fmla="*/ 831715 h 831715"/>
                <a:gd name="connsiteX0-49" fmla="*/ 58 w 1498117"/>
                <a:gd name="connsiteY0-50" fmla="*/ 832120 h 832120"/>
                <a:gd name="connsiteX1-51" fmla="*/ 150836 w 1498117"/>
                <a:gd name="connsiteY1-52" fmla="*/ 739707 h 832120"/>
                <a:gd name="connsiteX2-53" fmla="*/ 1498117 w 1498117"/>
                <a:gd name="connsiteY2-54" fmla="*/ 739707 h 832120"/>
                <a:gd name="connsiteX3-55" fmla="*/ 1498117 w 1498117"/>
                <a:gd name="connsiteY3-56" fmla="*/ 405 h 832120"/>
                <a:gd name="connsiteX4-57" fmla="*/ 807454 w 1498117"/>
                <a:gd name="connsiteY4-58" fmla="*/ 405 h 832120"/>
                <a:gd name="connsiteX5-59" fmla="*/ 671266 w 1498117"/>
                <a:gd name="connsiteY5-60" fmla="*/ 49043 h 832120"/>
                <a:gd name="connsiteX6-61" fmla="*/ 68151 w 1498117"/>
                <a:gd name="connsiteY6-62" fmla="*/ 637566 h 832120"/>
                <a:gd name="connsiteX7-63" fmla="*/ 58 w 1498117"/>
                <a:gd name="connsiteY7-64" fmla="*/ 832120 h 832120"/>
                <a:gd name="connsiteX0-65" fmla="*/ 58 w 1498117"/>
                <a:gd name="connsiteY0-66" fmla="*/ 832120 h 832120"/>
                <a:gd name="connsiteX1-67" fmla="*/ 150836 w 1498117"/>
                <a:gd name="connsiteY1-68" fmla="*/ 739707 h 832120"/>
                <a:gd name="connsiteX2-69" fmla="*/ 1498117 w 1498117"/>
                <a:gd name="connsiteY2-70" fmla="*/ 739707 h 832120"/>
                <a:gd name="connsiteX3-71" fmla="*/ 1498117 w 1498117"/>
                <a:gd name="connsiteY3-72" fmla="*/ 405 h 832120"/>
                <a:gd name="connsiteX4-73" fmla="*/ 807454 w 1498117"/>
                <a:gd name="connsiteY4-74" fmla="*/ 405 h 832120"/>
                <a:gd name="connsiteX5-75" fmla="*/ 671266 w 1498117"/>
                <a:gd name="connsiteY5-76" fmla="*/ 49043 h 832120"/>
                <a:gd name="connsiteX6-77" fmla="*/ 68151 w 1498117"/>
                <a:gd name="connsiteY6-78" fmla="*/ 637566 h 832120"/>
                <a:gd name="connsiteX7-79" fmla="*/ 58 w 1498117"/>
                <a:gd name="connsiteY7-80" fmla="*/ 832120 h 832120"/>
                <a:gd name="connsiteX0-81" fmla="*/ 58 w 1498117"/>
                <a:gd name="connsiteY0-82" fmla="*/ 832120 h 832120"/>
                <a:gd name="connsiteX1-83" fmla="*/ 150836 w 1498117"/>
                <a:gd name="connsiteY1-84" fmla="*/ 739707 h 832120"/>
                <a:gd name="connsiteX2-85" fmla="*/ 1498117 w 1498117"/>
                <a:gd name="connsiteY2-86" fmla="*/ 739707 h 832120"/>
                <a:gd name="connsiteX3-87" fmla="*/ 1498117 w 1498117"/>
                <a:gd name="connsiteY3-88" fmla="*/ 405 h 832120"/>
                <a:gd name="connsiteX4-89" fmla="*/ 807454 w 1498117"/>
                <a:gd name="connsiteY4-90" fmla="*/ 405 h 832120"/>
                <a:gd name="connsiteX5-91" fmla="*/ 671266 w 1498117"/>
                <a:gd name="connsiteY5-92" fmla="*/ 49043 h 832120"/>
                <a:gd name="connsiteX6-93" fmla="*/ 68151 w 1498117"/>
                <a:gd name="connsiteY6-94" fmla="*/ 637566 h 832120"/>
                <a:gd name="connsiteX7-95" fmla="*/ 58 w 1498117"/>
                <a:gd name="connsiteY7-96" fmla="*/ 832120 h 832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98117" h="832120">
                  <a:moveTo>
                    <a:pt x="58" y="832120"/>
                  </a:moveTo>
                  <a:cubicBezTo>
                    <a:pt x="35725" y="776997"/>
                    <a:pt x="81121" y="746192"/>
                    <a:pt x="150836" y="739707"/>
                  </a:cubicBezTo>
                  <a:lnTo>
                    <a:pt x="1498117" y="739707"/>
                  </a:lnTo>
                  <a:lnTo>
                    <a:pt x="1498117" y="405"/>
                  </a:lnTo>
                  <a:lnTo>
                    <a:pt x="807454" y="405"/>
                  </a:lnTo>
                  <a:cubicBezTo>
                    <a:pt x="742603" y="-2838"/>
                    <a:pt x="706935" y="13375"/>
                    <a:pt x="671266" y="49043"/>
                  </a:cubicBezTo>
                  <a:lnTo>
                    <a:pt x="68151" y="637566"/>
                  </a:lnTo>
                  <a:cubicBezTo>
                    <a:pt x="30862" y="678098"/>
                    <a:pt x="-1563" y="752678"/>
                    <a:pt x="58" y="832120"/>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654473" y="3724863"/>
            <a:ext cx="794075" cy="763651"/>
            <a:chOff x="6146843" y="3383030"/>
            <a:chExt cx="794075" cy="763651"/>
          </a:xfrm>
        </p:grpSpPr>
        <p:sp>
          <p:nvSpPr>
            <p:cNvPr id="19" name="Oval 131"/>
            <p:cNvSpPr>
              <a:spLocks noChangeArrowheads="1"/>
            </p:cNvSpPr>
            <p:nvPr/>
          </p:nvSpPr>
          <p:spPr bwMode="auto">
            <a:xfrm>
              <a:off x="6365214" y="3383030"/>
              <a:ext cx="357334" cy="361905"/>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34"/>
            <p:cNvSpPr/>
            <p:nvPr/>
          </p:nvSpPr>
          <p:spPr bwMode="auto">
            <a:xfrm>
              <a:off x="6146843" y="3801378"/>
              <a:ext cx="794075" cy="345303"/>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 name="组合 20"/>
          <p:cNvGrpSpPr/>
          <p:nvPr/>
        </p:nvGrpSpPr>
        <p:grpSpPr>
          <a:xfrm>
            <a:off x="3794653" y="1909482"/>
            <a:ext cx="4489236" cy="4470322"/>
            <a:chOff x="4287023" y="1567649"/>
            <a:chExt cx="4489236" cy="4470322"/>
          </a:xfrm>
        </p:grpSpPr>
        <p:grpSp>
          <p:nvGrpSpPr>
            <p:cNvPr id="25" name="组合 24"/>
            <p:cNvGrpSpPr/>
            <p:nvPr/>
          </p:nvGrpSpPr>
          <p:grpSpPr>
            <a:xfrm>
              <a:off x="4556389" y="1891625"/>
              <a:ext cx="3955991" cy="3727427"/>
              <a:chOff x="4556389" y="1891625"/>
              <a:chExt cx="3955991" cy="3727427"/>
            </a:xfrm>
          </p:grpSpPr>
          <p:sp>
            <p:nvSpPr>
              <p:cNvPr id="35" name="矩形 34"/>
              <p:cNvSpPr/>
              <p:nvPr/>
            </p:nvSpPr>
            <p:spPr>
              <a:xfrm>
                <a:off x="6096277" y="1891625"/>
                <a:ext cx="890516" cy="646331"/>
              </a:xfrm>
              <a:prstGeom prst="rect">
                <a:avLst/>
              </a:prstGeom>
            </p:spPr>
            <p:txBody>
              <a:bodyPr wrap="square">
                <a:spAutoFit/>
              </a:bodyPr>
              <a:lstStyle/>
              <a:p>
                <a:pPr algn="ctr"/>
                <a:r>
                  <a:rPr lang="en-US" altLang="zh-CN" sz="3600" dirty="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36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sp>
            <p:nvSpPr>
              <p:cNvPr id="36" name="矩形 35"/>
              <p:cNvSpPr/>
              <p:nvPr/>
            </p:nvSpPr>
            <p:spPr>
              <a:xfrm>
                <a:off x="7621864" y="3435499"/>
                <a:ext cx="890516" cy="646331"/>
              </a:xfrm>
              <a:prstGeom prst="rect">
                <a:avLst/>
              </a:prstGeom>
            </p:spPr>
            <p:txBody>
              <a:bodyPr wrap="square">
                <a:spAutoFit/>
              </a:bodyPr>
              <a:lstStyle/>
              <a:p>
                <a:pPr algn="ctr"/>
                <a:r>
                  <a:rPr lang="en-US" altLang="zh-CN" sz="3600" dirty="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36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sp>
            <p:nvSpPr>
              <p:cNvPr id="37" name="矩形 36"/>
              <p:cNvSpPr/>
              <p:nvPr/>
            </p:nvSpPr>
            <p:spPr>
              <a:xfrm>
                <a:off x="6070616" y="4972721"/>
                <a:ext cx="890516" cy="646331"/>
              </a:xfrm>
              <a:prstGeom prst="rect">
                <a:avLst/>
              </a:prstGeom>
            </p:spPr>
            <p:txBody>
              <a:bodyPr wrap="square">
                <a:spAutoFit/>
              </a:bodyPr>
              <a:lstStyle/>
              <a:p>
                <a:pPr algn="ctr"/>
                <a:r>
                  <a:rPr lang="en-US" altLang="zh-CN" sz="3600" dirty="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36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sp>
            <p:nvSpPr>
              <p:cNvPr id="38" name="矩形 37"/>
              <p:cNvSpPr/>
              <p:nvPr/>
            </p:nvSpPr>
            <p:spPr>
              <a:xfrm>
                <a:off x="4556389" y="3450404"/>
                <a:ext cx="890516" cy="646331"/>
              </a:xfrm>
              <a:prstGeom prst="rect">
                <a:avLst/>
              </a:prstGeom>
            </p:spPr>
            <p:txBody>
              <a:bodyPr wrap="square">
                <a:spAutoFit/>
              </a:bodyPr>
              <a:lstStyle/>
              <a:p>
                <a:pPr algn="ctr"/>
                <a:r>
                  <a:rPr lang="en-US" altLang="zh-CN" sz="3600" dirty="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36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4287023" y="1567649"/>
              <a:ext cx="4489236" cy="4470322"/>
              <a:chOff x="4287023" y="1567649"/>
              <a:chExt cx="4489236" cy="4470322"/>
            </a:xfrm>
          </p:grpSpPr>
          <p:pic>
            <p:nvPicPr>
              <p:cNvPr id="27" name="图片 26"/>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flipV="1">
                <a:off x="4287023" y="3097783"/>
                <a:ext cx="1498975" cy="301749"/>
              </a:xfrm>
              <a:prstGeom prst="rect">
                <a:avLst/>
              </a:prstGeom>
            </p:spPr>
          </p:pic>
          <p:pic>
            <p:nvPicPr>
              <p:cNvPr id="28" name="图片 27"/>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0800000" flipV="1">
                <a:off x="4287023" y="4181617"/>
                <a:ext cx="1498975" cy="301749"/>
              </a:xfrm>
              <a:prstGeom prst="rect">
                <a:avLst/>
              </a:prstGeom>
            </p:spPr>
          </p:pic>
          <p:pic>
            <p:nvPicPr>
              <p:cNvPr id="29" name="图片 28"/>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flipV="1">
                <a:off x="7277284" y="3099222"/>
                <a:ext cx="1498975" cy="301749"/>
              </a:xfrm>
              <a:prstGeom prst="rect">
                <a:avLst/>
              </a:prstGeom>
            </p:spPr>
          </p:pic>
          <p:pic>
            <p:nvPicPr>
              <p:cNvPr id="30" name="图片 29"/>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0800000" flipV="1">
                <a:off x="7277284" y="4183056"/>
                <a:ext cx="1498975" cy="301749"/>
              </a:xfrm>
              <a:prstGeom prst="rect">
                <a:avLst/>
              </a:prstGeom>
            </p:spPr>
          </p:pic>
          <p:pic>
            <p:nvPicPr>
              <p:cNvPr id="31" name="图片 30"/>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5400000" flipV="1">
                <a:off x="6338737" y="2166262"/>
                <a:ext cx="1498975" cy="301749"/>
              </a:xfrm>
              <a:prstGeom prst="rect">
                <a:avLst/>
              </a:prstGeom>
            </p:spPr>
          </p:pic>
          <p:pic>
            <p:nvPicPr>
              <p:cNvPr id="32" name="图片 31"/>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6200000" flipV="1">
                <a:off x="5254903" y="2166262"/>
                <a:ext cx="1498975" cy="301749"/>
              </a:xfrm>
              <a:prstGeom prst="rect">
                <a:avLst/>
              </a:prstGeom>
            </p:spPr>
          </p:pic>
          <p:pic>
            <p:nvPicPr>
              <p:cNvPr id="33" name="图片 32"/>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5400000" flipV="1">
                <a:off x="6338317" y="5137609"/>
                <a:ext cx="1498975" cy="301749"/>
              </a:xfrm>
              <a:prstGeom prst="rect">
                <a:avLst/>
              </a:prstGeom>
            </p:spPr>
          </p:pic>
          <p:pic>
            <p:nvPicPr>
              <p:cNvPr id="34" name="图片 33"/>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6200000" flipV="1">
                <a:off x="5254483" y="5137609"/>
                <a:ext cx="1498975" cy="301749"/>
              </a:xfrm>
              <a:prstGeom prst="rect">
                <a:avLst/>
              </a:prstGeom>
            </p:spPr>
          </p:pic>
        </p:grpSp>
      </p:gr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174235" y="2520820"/>
            <a:ext cx="2339102" cy="1384995"/>
          </a:xfrm>
          <a:prstGeom prst="rect">
            <a:avLst/>
          </a:prstGeom>
          <a:noFill/>
          <a:effectLst/>
        </p:spPr>
        <p:txBody>
          <a:bodyPr wrap="none" rtlCol="0">
            <a:spAutoFit/>
          </a:bodyPr>
          <a:lstStyle/>
          <a:p>
            <a:r>
              <a:rPr lang="zh-CN" altLang="en-US" sz="2800" dirty="0">
                <a:solidFill>
                  <a:srgbClr val="1D6FA9"/>
                </a:solidFill>
                <a:latin typeface="微软雅黑" panose="020B0503020204020204" pitchFamily="34" charset="-122"/>
                <a:ea typeface="微软雅黑" panose="020B0503020204020204" pitchFamily="34" charset="-122"/>
              </a:rPr>
              <a:t>   </a:t>
            </a:r>
            <a:r>
              <a:rPr lang="zh-CN" altLang="en-US" sz="2800" dirty="0">
                <a:solidFill>
                  <a:srgbClr val="0065B0"/>
                </a:solidFill>
                <a:latin typeface="微软雅黑" panose="020B0503020204020204" pitchFamily="34" charset="-122"/>
                <a:ea typeface="微软雅黑" panose="020B0503020204020204" pitchFamily="34" charset="-122"/>
              </a:rPr>
              <a:t>添加标题</a:t>
            </a:r>
            <a:endParaRPr lang="en-US" altLang="zh-CN" sz="2800" dirty="0">
              <a:solidFill>
                <a:srgbClr val="0065B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174235" y="4853225"/>
            <a:ext cx="2339102" cy="1384995"/>
          </a:xfrm>
          <a:prstGeom prst="rect">
            <a:avLst/>
          </a:prstGeom>
          <a:noFill/>
          <a:effectLst/>
        </p:spPr>
        <p:txBody>
          <a:bodyPr wrap="none" rtlCol="0">
            <a:spAutoFit/>
          </a:bodyPr>
          <a:lstStyle/>
          <a:p>
            <a:r>
              <a:rPr lang="zh-CN" altLang="en-US" sz="2800" dirty="0">
                <a:solidFill>
                  <a:srgbClr val="00B0F0"/>
                </a:solidFill>
                <a:latin typeface="微软雅黑" panose="020B0503020204020204" pitchFamily="34" charset="-122"/>
                <a:ea typeface="微软雅黑" panose="020B0503020204020204" pitchFamily="34" charset="-122"/>
              </a:rPr>
              <a:t>    添加标题</a:t>
            </a:r>
            <a:endParaRPr lang="en-US" altLang="zh-CN" sz="2800" dirty="0">
              <a:solidFill>
                <a:srgbClr val="00B0F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24076" y="2520820"/>
            <a:ext cx="2339102" cy="1384995"/>
          </a:xfrm>
          <a:prstGeom prst="rect">
            <a:avLst/>
          </a:prstGeom>
          <a:noFill/>
          <a:effectLst/>
        </p:spPr>
        <p:txBody>
          <a:bodyPr wrap="none" rtlCol="0">
            <a:spAutoFit/>
          </a:bodyPr>
          <a:lstStyle/>
          <a:p>
            <a:r>
              <a:rPr lang="zh-CN" altLang="en-US" sz="2800" dirty="0">
                <a:solidFill>
                  <a:srgbClr val="0065B0"/>
                </a:solidFill>
                <a:latin typeface="微软雅黑" panose="020B0503020204020204" pitchFamily="34" charset="-122"/>
                <a:ea typeface="微软雅黑" panose="020B0503020204020204" pitchFamily="34" charset="-122"/>
              </a:rPr>
              <a:t>   </a:t>
            </a:r>
            <a:r>
              <a:rPr lang="zh-CN" altLang="en-US" sz="2800" dirty="0">
                <a:solidFill>
                  <a:srgbClr val="00B0F0"/>
                </a:solidFill>
                <a:latin typeface="微软雅黑" panose="020B0503020204020204" pitchFamily="34" charset="-122"/>
                <a:ea typeface="微软雅黑" panose="020B0503020204020204" pitchFamily="34" charset="-122"/>
              </a:rPr>
              <a:t>添加标题</a:t>
            </a:r>
            <a:endParaRPr lang="en-US" altLang="zh-CN" sz="2800" dirty="0">
              <a:solidFill>
                <a:srgbClr val="00B0F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24076" y="4849187"/>
            <a:ext cx="2339102" cy="1384995"/>
          </a:xfrm>
          <a:prstGeom prst="rect">
            <a:avLst/>
          </a:prstGeom>
          <a:noFill/>
          <a:effectLst/>
        </p:spPr>
        <p:txBody>
          <a:bodyPr wrap="none" rtlCol="0">
            <a:spAutoFit/>
          </a:bodyPr>
          <a:lstStyle/>
          <a:p>
            <a:r>
              <a:rPr lang="zh-CN" altLang="en-US" sz="2800" dirty="0">
                <a:solidFill>
                  <a:srgbClr val="0065B0"/>
                </a:solidFill>
                <a:latin typeface="微软雅黑" panose="020B0503020204020204" pitchFamily="34" charset="-122"/>
                <a:ea typeface="微软雅黑" panose="020B0503020204020204" pitchFamily="34" charset="-122"/>
              </a:rPr>
              <a:t>   添加标题</a:t>
            </a:r>
            <a:endParaRPr lang="en-US" altLang="zh-CN" sz="2800" dirty="0">
              <a:solidFill>
                <a:srgbClr val="0065B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 presetClass="entr" presetSubtype="9" decel="253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0-#ppt_w/2"/>
                                          </p:val>
                                        </p:tav>
                                        <p:tav tm="100000">
                                          <p:val>
                                            <p:strVal val="#ppt_x"/>
                                          </p:val>
                                        </p:tav>
                                      </p:tavLst>
                                    </p:anim>
                                    <p:anim calcmode="lin" valueType="num">
                                      <p:cBhvr additive="base">
                                        <p:cTn id="15" dur="750" fill="hold"/>
                                        <p:tgtEl>
                                          <p:spTgt spid="6"/>
                                        </p:tgtEl>
                                        <p:attrNameLst>
                                          <p:attrName>ppt_y</p:attrName>
                                        </p:attrNameLst>
                                      </p:cBhvr>
                                      <p:tavLst>
                                        <p:tav tm="0">
                                          <p:val>
                                            <p:strVal val="0-#ppt_h/2"/>
                                          </p:val>
                                        </p:tav>
                                        <p:tav tm="100000">
                                          <p:val>
                                            <p:strVal val="#ppt_y"/>
                                          </p:val>
                                        </p:tav>
                                      </p:tavLst>
                                    </p:anim>
                                  </p:childTnLst>
                                </p:cTn>
                              </p:par>
                              <p:par>
                                <p:cTn id="16" presetID="2" presetClass="entr" presetSubtype="3" decel="253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1+#ppt_w/2"/>
                                          </p:val>
                                        </p:tav>
                                        <p:tav tm="100000">
                                          <p:val>
                                            <p:strVal val="#ppt_x"/>
                                          </p:val>
                                        </p:tav>
                                      </p:tavLst>
                                    </p:anim>
                                    <p:anim calcmode="lin" valueType="num">
                                      <p:cBhvr additive="base">
                                        <p:cTn id="19" dur="750" fill="hold"/>
                                        <p:tgtEl>
                                          <p:spTgt spid="9"/>
                                        </p:tgtEl>
                                        <p:attrNameLst>
                                          <p:attrName>ppt_y</p:attrName>
                                        </p:attrNameLst>
                                      </p:cBhvr>
                                      <p:tavLst>
                                        <p:tav tm="0">
                                          <p:val>
                                            <p:strVal val="0-#ppt_h/2"/>
                                          </p:val>
                                        </p:tav>
                                        <p:tav tm="100000">
                                          <p:val>
                                            <p:strVal val="#ppt_y"/>
                                          </p:val>
                                        </p:tav>
                                      </p:tavLst>
                                    </p:anim>
                                  </p:childTnLst>
                                </p:cTn>
                              </p:par>
                              <p:par>
                                <p:cTn id="20" presetID="2" presetClass="entr" presetSubtype="12" decel="253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0-#ppt_w/2"/>
                                          </p:val>
                                        </p:tav>
                                        <p:tav tm="100000">
                                          <p:val>
                                            <p:strVal val="#ppt_x"/>
                                          </p:val>
                                        </p:tav>
                                      </p:tavLst>
                                    </p:anim>
                                    <p:anim calcmode="lin" valueType="num">
                                      <p:cBhvr additive="base">
                                        <p:cTn id="23" dur="75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6" decel="253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4515980"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工作岗位及职责</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21224" y="2061592"/>
            <a:ext cx="2823411" cy="2823411"/>
            <a:chOff x="1021224" y="2061592"/>
            <a:chExt cx="2823411" cy="2823411"/>
          </a:xfrm>
        </p:grpSpPr>
        <p:sp>
          <p:nvSpPr>
            <p:cNvPr id="6" name="椭圆 5"/>
            <p:cNvSpPr/>
            <p:nvPr/>
          </p:nvSpPr>
          <p:spPr>
            <a:xfrm>
              <a:off x="10212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1021224" y="2061592"/>
              <a:ext cx="2823411" cy="2823411"/>
              <a:chOff x="1077495" y="1863081"/>
              <a:chExt cx="2823410" cy="2823410"/>
            </a:xfrm>
          </p:grpSpPr>
          <p:sp>
            <p:nvSpPr>
              <p:cNvPr id="8" name="椭圆 7"/>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1271516" y="2057102"/>
                <a:ext cx="2435367" cy="2435367"/>
              </a:xfrm>
              <a:prstGeom prst="ellipse">
                <a:avLst/>
              </a:prstGeom>
              <a:solidFill>
                <a:srgbClr val="00B0F0"/>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0" name="饼形 9"/>
            <p:cNvSpPr/>
            <p:nvPr/>
          </p:nvSpPr>
          <p:spPr>
            <a:xfrm flipH="1">
              <a:off x="13508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2" name="文本框 11"/>
            <p:cNvSpPr txBox="1"/>
            <p:nvPr/>
          </p:nvSpPr>
          <p:spPr>
            <a:xfrm>
              <a:off x="1400744" y="2690810"/>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01</a:t>
              </a:r>
              <a:endParaRPr lang="zh-CN" altLang="en-US" sz="4000" dirty="0">
                <a:solidFill>
                  <a:schemeClr val="bg1"/>
                </a:solidFill>
                <a:latin typeface="Impact" panose="020B0806030902050204" pitchFamily="2" charset="0"/>
              </a:endParaRPr>
            </a:p>
          </p:txBody>
        </p:sp>
        <p:cxnSp>
          <p:nvCxnSpPr>
            <p:cNvPr id="14" name="直接连接符 13"/>
            <p:cNvCxnSpPr/>
            <p:nvPr/>
          </p:nvCxnSpPr>
          <p:spPr>
            <a:xfrm>
              <a:off x="2629365" y="3453078"/>
              <a:ext cx="679321"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741950" y="2921975"/>
              <a:ext cx="454147" cy="436659"/>
              <a:chOff x="3620725" y="5138333"/>
              <a:chExt cx="702937" cy="675873"/>
            </a:xfrm>
            <a:solidFill>
              <a:schemeClr val="bg1">
                <a:lumMod val="50000"/>
              </a:schemeClr>
            </a:solidFill>
          </p:grpSpPr>
          <p:sp>
            <p:nvSpPr>
              <p:cNvPr id="55"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文本框 56"/>
            <p:cNvSpPr txBox="1"/>
            <p:nvPr/>
          </p:nvSpPr>
          <p:spPr>
            <a:xfrm>
              <a:off x="1601254" y="3695475"/>
              <a:ext cx="1627369" cy="523220"/>
            </a:xfrm>
            <a:prstGeom prst="rect">
              <a:avLst/>
            </a:prstGeom>
            <a:noFill/>
          </p:spPr>
          <p:txBody>
            <a:bodyPr wrap="none" rtlCol="0">
              <a:spAutoFit/>
            </a:bodyPr>
            <a:lstStyle/>
            <a:p>
              <a:r>
                <a:rPr lang="zh-CN" altLang="en-US" sz="2800" b="1" dirty="0">
                  <a:solidFill>
                    <a:srgbClr val="00B0F0"/>
                  </a:solidFill>
                  <a:latin typeface="幼圆" panose="02010509060101010101" pitchFamily="49" charset="-122"/>
                  <a:ea typeface="幼圆" panose="02010509060101010101" pitchFamily="49" charset="-122"/>
                </a:rPr>
                <a:t>实事求是</a:t>
              </a:r>
            </a:p>
          </p:txBody>
        </p:sp>
      </p:grpSp>
      <p:grpSp>
        <p:nvGrpSpPr>
          <p:cNvPr id="3" name="组合 2"/>
          <p:cNvGrpSpPr/>
          <p:nvPr/>
        </p:nvGrpSpPr>
        <p:grpSpPr>
          <a:xfrm>
            <a:off x="4628024" y="2061592"/>
            <a:ext cx="2823411" cy="2823411"/>
            <a:chOff x="4628024" y="2061592"/>
            <a:chExt cx="2823411" cy="2823411"/>
          </a:xfrm>
        </p:grpSpPr>
        <p:sp>
          <p:nvSpPr>
            <p:cNvPr id="18" name="椭圆 17"/>
            <p:cNvSpPr/>
            <p:nvPr/>
          </p:nvSpPr>
          <p:spPr>
            <a:xfrm>
              <a:off x="46280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9" name="组合 18"/>
            <p:cNvGrpSpPr/>
            <p:nvPr/>
          </p:nvGrpSpPr>
          <p:grpSpPr>
            <a:xfrm>
              <a:off x="4628024" y="2061592"/>
              <a:ext cx="2823411" cy="2823411"/>
              <a:chOff x="4684295" y="1863081"/>
              <a:chExt cx="2823410" cy="2823410"/>
            </a:xfrm>
          </p:grpSpPr>
          <p:sp>
            <p:nvSpPr>
              <p:cNvPr id="20" name="椭圆 19"/>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4878316" y="2057102"/>
                <a:ext cx="2435367" cy="2435367"/>
              </a:xfrm>
              <a:prstGeom prst="ellipse">
                <a:avLst/>
              </a:prstGeom>
              <a:solidFill>
                <a:srgbClr val="0065B0"/>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5" name="饼形 24"/>
            <p:cNvSpPr/>
            <p:nvPr/>
          </p:nvSpPr>
          <p:spPr>
            <a:xfrm flipH="1">
              <a:off x="49576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7" name="文本框 26"/>
            <p:cNvSpPr txBox="1"/>
            <p:nvPr/>
          </p:nvSpPr>
          <p:spPr>
            <a:xfrm>
              <a:off x="5026254"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02</a:t>
              </a:r>
              <a:endParaRPr lang="zh-CN" altLang="en-US" sz="4000" dirty="0">
                <a:solidFill>
                  <a:schemeClr val="bg1"/>
                </a:solidFill>
                <a:latin typeface="Impact" panose="020B0806030902050204" pitchFamily="2" charset="0"/>
              </a:endParaRPr>
            </a:p>
          </p:txBody>
        </p:sp>
        <p:cxnSp>
          <p:nvCxnSpPr>
            <p:cNvPr id="29" name="直接连接符 28"/>
            <p:cNvCxnSpPr/>
            <p:nvPr/>
          </p:nvCxnSpPr>
          <p:spPr>
            <a:xfrm>
              <a:off x="6236165" y="3453078"/>
              <a:ext cx="679321" cy="0"/>
            </a:xfrm>
            <a:prstGeom prst="line">
              <a:avLst/>
            </a:prstGeom>
            <a:ln w="15875">
              <a:solidFill>
                <a:srgbClr val="0065B0"/>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6353090" y="2937626"/>
              <a:ext cx="445468" cy="445468"/>
              <a:chOff x="6858828" y="3790714"/>
              <a:chExt cx="731377" cy="731377"/>
            </a:xfrm>
          </p:grpSpPr>
          <p:sp>
            <p:nvSpPr>
              <p:cNvPr id="51"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0065B0"/>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文本框 57"/>
            <p:cNvSpPr txBox="1"/>
            <p:nvPr/>
          </p:nvSpPr>
          <p:spPr>
            <a:xfrm>
              <a:off x="5288117" y="3651021"/>
              <a:ext cx="1627369" cy="523220"/>
            </a:xfrm>
            <a:prstGeom prst="rect">
              <a:avLst/>
            </a:prstGeom>
            <a:noFill/>
          </p:spPr>
          <p:txBody>
            <a:bodyPr wrap="none" rtlCol="0">
              <a:spAutoFit/>
            </a:bodyPr>
            <a:lstStyle/>
            <a:p>
              <a:r>
                <a:rPr lang="zh-CN" altLang="en-US" sz="2800" b="1" dirty="0">
                  <a:solidFill>
                    <a:srgbClr val="0065B0"/>
                  </a:solidFill>
                  <a:latin typeface="幼圆" panose="02010509060101010101" pitchFamily="49" charset="-122"/>
                  <a:ea typeface="幼圆" panose="02010509060101010101" pitchFamily="49" charset="-122"/>
                </a:rPr>
                <a:t>以人为本</a:t>
              </a:r>
            </a:p>
          </p:txBody>
        </p:sp>
      </p:grpSp>
      <p:grpSp>
        <p:nvGrpSpPr>
          <p:cNvPr id="5" name="组合 4"/>
          <p:cNvGrpSpPr/>
          <p:nvPr/>
        </p:nvGrpSpPr>
        <p:grpSpPr>
          <a:xfrm>
            <a:off x="8234824" y="2061592"/>
            <a:ext cx="2823411" cy="2823411"/>
            <a:chOff x="8234824" y="2061592"/>
            <a:chExt cx="2823411" cy="2823411"/>
          </a:xfrm>
        </p:grpSpPr>
        <p:sp>
          <p:nvSpPr>
            <p:cNvPr id="33" name="椭圆 32"/>
            <p:cNvSpPr/>
            <p:nvPr/>
          </p:nvSpPr>
          <p:spPr>
            <a:xfrm>
              <a:off x="82348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4" name="组合 33"/>
            <p:cNvGrpSpPr/>
            <p:nvPr/>
          </p:nvGrpSpPr>
          <p:grpSpPr>
            <a:xfrm>
              <a:off x="8234824" y="2061592"/>
              <a:ext cx="2823411" cy="2823411"/>
              <a:chOff x="8291095" y="1863081"/>
              <a:chExt cx="2823410" cy="2823410"/>
            </a:xfrm>
          </p:grpSpPr>
          <p:sp>
            <p:nvSpPr>
              <p:cNvPr id="35" name="椭圆 34"/>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椭圆 35"/>
              <p:cNvSpPr/>
              <p:nvPr/>
            </p:nvSpPr>
            <p:spPr>
              <a:xfrm>
                <a:off x="8485116" y="2057102"/>
                <a:ext cx="2435367" cy="2435367"/>
              </a:xfrm>
              <a:prstGeom prst="ellipse">
                <a:avLst/>
              </a:prstGeom>
              <a:solidFill>
                <a:srgbClr val="00B0F0"/>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7" name="饼形 36"/>
            <p:cNvSpPr/>
            <p:nvPr/>
          </p:nvSpPr>
          <p:spPr>
            <a:xfrm flipH="1">
              <a:off x="85644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39" name="文本框 38"/>
            <p:cNvSpPr txBox="1"/>
            <p:nvPr/>
          </p:nvSpPr>
          <p:spPr>
            <a:xfrm>
              <a:off x="8628853"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03</a:t>
              </a:r>
              <a:endParaRPr lang="zh-CN" altLang="en-US" sz="4000" dirty="0">
                <a:solidFill>
                  <a:schemeClr val="bg1"/>
                </a:solidFill>
                <a:latin typeface="Impact" panose="020B0806030902050204" pitchFamily="2" charset="0"/>
              </a:endParaRPr>
            </a:p>
          </p:txBody>
        </p:sp>
        <p:cxnSp>
          <p:nvCxnSpPr>
            <p:cNvPr id="41" name="直接连接符 40"/>
            <p:cNvCxnSpPr/>
            <p:nvPr/>
          </p:nvCxnSpPr>
          <p:spPr>
            <a:xfrm>
              <a:off x="9842965" y="3453078"/>
              <a:ext cx="679321"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9957896" y="2985530"/>
              <a:ext cx="448776" cy="383603"/>
              <a:chOff x="1179499" y="5126995"/>
              <a:chExt cx="695313" cy="594335"/>
            </a:xfrm>
            <a:solidFill>
              <a:schemeClr val="tx1">
                <a:lumMod val="50000"/>
                <a:lumOff val="50000"/>
              </a:schemeClr>
            </a:solidFill>
          </p:grpSpPr>
          <p:sp>
            <p:nvSpPr>
              <p:cNvPr id="46"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文本框 58"/>
            <p:cNvSpPr txBox="1"/>
            <p:nvPr/>
          </p:nvSpPr>
          <p:spPr>
            <a:xfrm>
              <a:off x="8894917" y="3695475"/>
              <a:ext cx="1627369" cy="523220"/>
            </a:xfrm>
            <a:prstGeom prst="rect">
              <a:avLst/>
            </a:prstGeom>
            <a:noFill/>
          </p:spPr>
          <p:txBody>
            <a:bodyPr wrap="none" rtlCol="0">
              <a:spAutoFit/>
            </a:bodyPr>
            <a:lstStyle/>
            <a:p>
              <a:r>
                <a:rPr lang="zh-CN" altLang="en-US" sz="2800" b="1" dirty="0">
                  <a:solidFill>
                    <a:srgbClr val="00B0F0"/>
                  </a:solidFill>
                  <a:latin typeface="幼圆" panose="02010509060101010101" pitchFamily="49" charset="-122"/>
                  <a:ea typeface="幼圆" panose="02010509060101010101" pitchFamily="49" charset="-122"/>
                </a:rPr>
                <a:t>勤奋务实</a:t>
              </a:r>
            </a:p>
          </p:txBody>
        </p:sp>
      </p:grpSp>
      <p:sp>
        <p:nvSpPr>
          <p:cNvPr id="62" name="文本框 6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536389" y="5181782"/>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文本框 6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07544" y="5179478"/>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文本框 6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51489" y="5179478"/>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up)">
                                      <p:cBhvr>
                                        <p:cTn id="33" dur="500"/>
                                        <p:tgtEl>
                                          <p:spTgt spid="63"/>
                                        </p:tgtEl>
                                      </p:cBhvr>
                                    </p:animEffect>
                                  </p:childTnLst>
                                </p:cTn>
                              </p:par>
                            </p:childTnLst>
                          </p:cTn>
                        </p:par>
                        <p:par>
                          <p:cTn id="34" fill="hold">
                            <p:stCondLst>
                              <p:cond delay="3000"/>
                            </p:stCondLst>
                            <p:childTnLst>
                              <p:par>
                                <p:cTn id="35" presetID="25"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up)">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24879" y="0"/>
            <a:ext cx="13608148" cy="6883400"/>
            <a:chOff x="-1416148" y="-25400"/>
            <a:chExt cx="13608148" cy="6883400"/>
          </a:xfrm>
        </p:grpSpPr>
        <p:pic>
          <p:nvPicPr>
            <p:cNvPr id="23" name="图片 22"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flipH="1">
              <a:off x="5387926" y="-25400"/>
              <a:ext cx="6804074" cy="6883400"/>
            </a:xfrm>
            <a:prstGeom prst="rect">
              <a:avLst/>
            </a:prstGeom>
          </p:spPr>
        </p:pic>
        <p:pic>
          <p:nvPicPr>
            <p:cNvPr id="25" name="图片 24"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a:off x="-1416148" y="-25400"/>
              <a:ext cx="6804074" cy="6883400"/>
            </a:xfrm>
            <a:prstGeom prst="rect">
              <a:avLst/>
            </a:prstGeom>
          </p:spPr>
        </p:pic>
      </p:grpSp>
      <p:sp>
        <p:nvSpPr>
          <p:cNvPr id="68" name="MH_Other_4"/>
          <p:cNvSpPr/>
          <p:nvPr>
            <p:custDataLst>
              <p:tags r:id="rId1"/>
            </p:custDataLst>
          </p:nvPr>
        </p:nvSpPr>
        <p:spPr>
          <a:xfrm>
            <a:off x="6712299" y="4451671"/>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2"/>
            </p:custDataLst>
          </p:nvPr>
        </p:nvSpPr>
        <p:spPr>
          <a:xfrm>
            <a:off x="6096426" y="433073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3"/>
            </p:custDataLst>
          </p:nvPr>
        </p:nvSpPr>
        <p:spPr>
          <a:xfrm>
            <a:off x="4245962" y="4218052"/>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1" name="MH_Other_4"/>
          <p:cNvSpPr/>
          <p:nvPr>
            <p:custDataLst>
              <p:tags r:id="rId4"/>
            </p:custDataLst>
          </p:nvPr>
        </p:nvSpPr>
        <p:spPr>
          <a:xfrm>
            <a:off x="7079048" y="4193013"/>
            <a:ext cx="400632" cy="4006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2" name="MH_Other_4"/>
          <p:cNvSpPr/>
          <p:nvPr>
            <p:custDataLst>
              <p:tags r:id="rId5"/>
            </p:custDataLst>
          </p:nvPr>
        </p:nvSpPr>
        <p:spPr>
          <a:xfrm>
            <a:off x="7699180" y="439938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3" name="MH_Other_4"/>
          <p:cNvSpPr/>
          <p:nvPr>
            <p:custDataLst>
              <p:tags r:id="rId6"/>
            </p:custDataLst>
          </p:nvPr>
        </p:nvSpPr>
        <p:spPr>
          <a:xfrm>
            <a:off x="5819546" y="447795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4" name="MH_Other_4"/>
          <p:cNvSpPr/>
          <p:nvPr>
            <p:custDataLst>
              <p:tags r:id="rId7"/>
            </p:custDataLst>
          </p:nvPr>
        </p:nvSpPr>
        <p:spPr>
          <a:xfrm>
            <a:off x="5486367" y="4536688"/>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5" name="MH_Other_4"/>
          <p:cNvSpPr/>
          <p:nvPr>
            <p:custDataLst>
              <p:tags r:id="rId8"/>
            </p:custDataLst>
          </p:nvPr>
        </p:nvSpPr>
        <p:spPr>
          <a:xfrm>
            <a:off x="4723826" y="4086390"/>
            <a:ext cx="350553" cy="350553"/>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6" name="MH_Other_4"/>
          <p:cNvSpPr/>
          <p:nvPr>
            <p:custDataLst>
              <p:tags r:id="rId9"/>
            </p:custDataLst>
          </p:nvPr>
        </p:nvSpPr>
        <p:spPr>
          <a:xfrm>
            <a:off x="5273223" y="408639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7" name="MH_Other_4"/>
          <p:cNvSpPr/>
          <p:nvPr>
            <p:custDataLst>
              <p:tags r:id="rId10"/>
            </p:custDataLst>
          </p:nvPr>
        </p:nvSpPr>
        <p:spPr>
          <a:xfrm>
            <a:off x="6511983" y="3992697"/>
            <a:ext cx="400632" cy="400632"/>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8" name="MH_Other_4"/>
          <p:cNvSpPr/>
          <p:nvPr>
            <p:custDataLst>
              <p:tags r:id="rId11"/>
            </p:custDataLst>
          </p:nvPr>
        </p:nvSpPr>
        <p:spPr>
          <a:xfrm>
            <a:off x="4996941" y="4429728"/>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96" name="组合 95"/>
          <p:cNvGrpSpPr/>
          <p:nvPr/>
        </p:nvGrpSpPr>
        <p:grpSpPr>
          <a:xfrm>
            <a:off x="3938954" y="5209062"/>
            <a:ext cx="4346917" cy="1021807"/>
            <a:chOff x="3938954" y="5209062"/>
            <a:chExt cx="4346917" cy="1021807"/>
          </a:xfrm>
        </p:grpSpPr>
        <p:grpSp>
          <p:nvGrpSpPr>
            <p:cNvPr id="60" name="组合 59"/>
            <p:cNvGrpSpPr/>
            <p:nvPr/>
          </p:nvGrpSpPr>
          <p:grpSpPr>
            <a:xfrm>
              <a:off x="3938954" y="5209062"/>
              <a:ext cx="4346917" cy="1021807"/>
              <a:chOff x="322748" y="3665374"/>
              <a:chExt cx="5680529" cy="1027864"/>
            </a:xfrm>
          </p:grpSpPr>
          <p:sp>
            <p:nvSpPr>
              <p:cNvPr id="66" name="圆角矩形 65"/>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4872671" y="5287632"/>
              <a:ext cx="2448106" cy="769441"/>
            </a:xfrm>
            <a:prstGeom prst="rect">
              <a:avLst/>
            </a:prstGeom>
            <a:noFill/>
          </p:spPr>
          <p:txBody>
            <a:bodyPr wrap="none" rtlCol="0">
              <a:spAutoFit/>
            </a:bodyPr>
            <a:lstStyle/>
            <a:p>
              <a:r>
                <a:rPr lang="zh-CN" altLang="en-US" sz="4400" b="1" dirty="0">
                  <a:solidFill>
                    <a:srgbClr val="0065B0"/>
                  </a:solidFill>
                  <a:latin typeface="幼圆" panose="02010509060101010101" pitchFamily="49" charset="-122"/>
                  <a:ea typeface="幼圆" panose="02010509060101010101" pitchFamily="49" charset="-122"/>
                </a:rPr>
                <a:t>工作体会</a:t>
              </a:r>
            </a:p>
          </p:txBody>
        </p:sp>
      </p:grpSp>
      <p:grpSp>
        <p:nvGrpSpPr>
          <p:cNvPr id="95" name="组合 94"/>
          <p:cNvGrpSpPr/>
          <p:nvPr/>
        </p:nvGrpSpPr>
        <p:grpSpPr>
          <a:xfrm>
            <a:off x="4833150" y="1266579"/>
            <a:ext cx="2526552" cy="2526552"/>
            <a:chOff x="4833150" y="1266579"/>
            <a:chExt cx="2526552" cy="2526552"/>
          </a:xfrm>
        </p:grpSpPr>
        <p:grpSp>
          <p:nvGrpSpPr>
            <p:cNvPr id="29" name="组合 28"/>
            <p:cNvGrpSpPr/>
            <p:nvPr/>
          </p:nvGrpSpPr>
          <p:grpSpPr>
            <a:xfrm>
              <a:off x="4833150" y="1266579"/>
              <a:ext cx="2526552" cy="2526552"/>
              <a:chOff x="6585478" y="1661232"/>
              <a:chExt cx="928740" cy="928740"/>
            </a:xfrm>
          </p:grpSpPr>
          <p:sp>
            <p:nvSpPr>
              <p:cNvPr id="30" name="椭圆 2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圆角矩形 3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a:spLocks noChangeAspect="1"/>
              </p:cNvSpPr>
              <p:nvPr/>
            </p:nvSpPr>
            <p:spPr>
              <a:xfrm>
                <a:off x="6740229" y="1819936"/>
                <a:ext cx="619237" cy="619237"/>
              </a:xfrm>
              <a:prstGeom prst="ellipse">
                <a:avLst/>
              </a:prstGeom>
              <a:gradFill>
                <a:gsLst>
                  <a:gs pos="100000">
                    <a:srgbClr val="218EDF"/>
                  </a:gs>
                  <a:gs pos="0">
                    <a:srgbClr val="00487D"/>
                  </a:gs>
                </a:gsLst>
                <a:lin ang="81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47"/>
            <p:cNvSpPr/>
            <p:nvPr/>
          </p:nvSpPr>
          <p:spPr>
            <a:xfrm>
              <a:off x="5563669" y="1920132"/>
              <a:ext cx="1168910" cy="1200329"/>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7200" dirty="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3" presetClass="entr" presetSubtype="32"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p:cTn id="11" dur="750" fill="hold"/>
                                        <p:tgtEl>
                                          <p:spTgt spid="95"/>
                                        </p:tgtEl>
                                        <p:attrNameLst>
                                          <p:attrName>ppt_w</p:attrName>
                                        </p:attrNameLst>
                                      </p:cBhvr>
                                      <p:tavLst>
                                        <p:tav tm="0">
                                          <p:val>
                                            <p:strVal val="4*#ppt_w"/>
                                          </p:val>
                                        </p:tav>
                                        <p:tav tm="100000">
                                          <p:val>
                                            <p:strVal val="#ppt_w"/>
                                          </p:val>
                                        </p:tav>
                                      </p:tavLst>
                                    </p:anim>
                                    <p:anim calcmode="lin" valueType="num">
                                      <p:cBhvr>
                                        <p:cTn id="12" dur="750" fill="hold"/>
                                        <p:tgtEl>
                                          <p:spTgt spid="95"/>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26" presetClass="emph" presetSubtype="0" fill="hold" nodeType="afterEffect">
                                  <p:stCondLst>
                                    <p:cond delay="0"/>
                                  </p:stCondLst>
                                  <p:childTnLst>
                                    <p:animEffect transition="out" filter="fade">
                                      <p:cBhvr>
                                        <p:cTn id="15" dur="500" tmFilter="0, 0; .2, .5; .8, .5; 1, 0"/>
                                        <p:tgtEl>
                                          <p:spTgt spid="95"/>
                                        </p:tgtEl>
                                      </p:cBhvr>
                                    </p:animEffect>
                                    <p:animScale>
                                      <p:cBhvr>
                                        <p:cTn id="16" dur="250" autoRev="1" fill="hold"/>
                                        <p:tgtEl>
                                          <p:spTgt spid="95"/>
                                        </p:tgtEl>
                                      </p:cBhvr>
                                      <p:by x="105000" y="105000"/>
                                    </p:animScale>
                                  </p:childTnLst>
                                </p:cTn>
                              </p:par>
                            </p:childTnLst>
                          </p:cTn>
                        </p:par>
                        <p:par>
                          <p:cTn id="17" fill="hold">
                            <p:stCondLst>
                              <p:cond delay="3500"/>
                            </p:stCondLst>
                            <p:childTnLst>
                              <p:par>
                                <p:cTn id="18" presetID="42"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1000"/>
                                        <p:tgtEl>
                                          <p:spTgt spid="78"/>
                                        </p:tgtEl>
                                      </p:cBhvr>
                                    </p:animEffect>
                                    <p:anim calcmode="lin" valueType="num">
                                      <p:cBhvr>
                                        <p:cTn id="26" dur="1000" fill="hold"/>
                                        <p:tgtEl>
                                          <p:spTgt spid="78"/>
                                        </p:tgtEl>
                                        <p:attrNameLst>
                                          <p:attrName>ppt_x</p:attrName>
                                        </p:attrNameLst>
                                      </p:cBhvr>
                                      <p:tavLst>
                                        <p:tav tm="0">
                                          <p:val>
                                            <p:strVal val="#ppt_x"/>
                                          </p:val>
                                        </p:tav>
                                        <p:tav tm="100000">
                                          <p:val>
                                            <p:strVal val="#ppt_x"/>
                                          </p:val>
                                        </p:tav>
                                      </p:tavLst>
                                    </p:anim>
                                    <p:anim calcmode="lin" valueType="num">
                                      <p:cBhvr>
                                        <p:cTn id="27" dur="1000" fill="hold"/>
                                        <p:tgtEl>
                                          <p:spTgt spid="7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1000"/>
                                        <p:tgtEl>
                                          <p:spTgt spid="68"/>
                                        </p:tgtEl>
                                      </p:cBhvr>
                                    </p:animEffect>
                                    <p:anim calcmode="lin" valueType="num">
                                      <p:cBhvr>
                                        <p:cTn id="41" dur="1000" fill="hold"/>
                                        <p:tgtEl>
                                          <p:spTgt spid="68"/>
                                        </p:tgtEl>
                                        <p:attrNameLst>
                                          <p:attrName>ppt_x</p:attrName>
                                        </p:attrNameLst>
                                      </p:cBhvr>
                                      <p:tavLst>
                                        <p:tav tm="0">
                                          <p:val>
                                            <p:strVal val="#ppt_x"/>
                                          </p:val>
                                        </p:tav>
                                        <p:tav tm="100000">
                                          <p:val>
                                            <p:strVal val="#ppt_x"/>
                                          </p:val>
                                        </p:tav>
                                      </p:tavLst>
                                    </p:anim>
                                    <p:anim calcmode="lin" valueType="num">
                                      <p:cBhvr>
                                        <p:cTn id="42" dur="1000" fill="hold"/>
                                        <p:tgtEl>
                                          <p:spTgt spid="6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25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1000"/>
                                        <p:tgtEl>
                                          <p:spTgt spid="71"/>
                                        </p:tgtEl>
                                      </p:cBhvr>
                                    </p:animEffect>
                                    <p:anim calcmode="lin" valueType="num">
                                      <p:cBhvr>
                                        <p:cTn id="46" dur="1000" fill="hold"/>
                                        <p:tgtEl>
                                          <p:spTgt spid="71"/>
                                        </p:tgtEl>
                                        <p:attrNameLst>
                                          <p:attrName>ppt_x</p:attrName>
                                        </p:attrNameLst>
                                      </p:cBhvr>
                                      <p:tavLst>
                                        <p:tav tm="0">
                                          <p:val>
                                            <p:strVal val="#ppt_x"/>
                                          </p:val>
                                        </p:tav>
                                        <p:tav tm="100000">
                                          <p:val>
                                            <p:strVal val="#ppt_x"/>
                                          </p:val>
                                        </p:tav>
                                      </p:tavLst>
                                    </p:anim>
                                    <p:anim calcmode="lin" valueType="num">
                                      <p:cBhvr>
                                        <p:cTn id="47" dur="1000" fill="hold"/>
                                        <p:tgtEl>
                                          <p:spTgt spid="71"/>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5000"/>
                            </p:stCondLst>
                            <p:childTnLst>
                              <p:par>
                                <p:cTn id="65" presetID="25" presetClass="entr" presetSubtype="0"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70" dur="1000" fill="hold"/>
                                        <p:tgtEl>
                                          <p:spTgt spid="9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grpSp>
        <p:nvGrpSpPr>
          <p:cNvPr id="5" name="组合 4"/>
          <p:cNvGrpSpPr/>
          <p:nvPr/>
        </p:nvGrpSpPr>
        <p:grpSpPr>
          <a:xfrm>
            <a:off x="1037566" y="2135250"/>
            <a:ext cx="6122890" cy="4320628"/>
            <a:chOff x="1037566" y="2135250"/>
            <a:chExt cx="6122890" cy="4320628"/>
          </a:xfrm>
        </p:grpSpPr>
        <p:sp>
          <p:nvSpPr>
            <p:cNvPr id="6" name="椭圆 5"/>
            <p:cNvSpPr/>
            <p:nvPr/>
          </p:nvSpPr>
          <p:spPr>
            <a:xfrm>
              <a:off x="1037566" y="4067140"/>
              <a:ext cx="474188" cy="474188"/>
            </a:xfrm>
            <a:prstGeom prst="ellipse">
              <a:avLst/>
            </a:prstGeom>
            <a:gradFill>
              <a:gsLst>
                <a:gs pos="0">
                  <a:srgbClr val="F0F0F0"/>
                </a:gs>
                <a:gs pos="100000">
                  <a:schemeClr val="bg1"/>
                </a:gs>
              </a:gsLst>
              <a:lin ang="2700000" scaled="1"/>
            </a:gradFill>
            <a:ln w="15875">
              <a:gradFill flip="none" rotWithShape="1">
                <a:gsLst>
                  <a:gs pos="0">
                    <a:schemeClr val="bg1"/>
                  </a:gs>
                  <a:gs pos="100000">
                    <a:schemeClr val="bg1">
                      <a:lumMod val="85000"/>
                    </a:schemeClr>
                  </a:gs>
                </a:gsLst>
                <a:lin ang="2700000" scaled="1"/>
                <a:tileRect/>
              </a:gradFill>
            </a:ln>
            <a:effectLst>
              <a:outerShdw blurRad="1143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任意多边形 8"/>
            <p:cNvSpPr/>
            <p:nvPr/>
          </p:nvSpPr>
          <p:spPr>
            <a:xfrm>
              <a:off x="1088343" y="2135250"/>
              <a:ext cx="6072113" cy="4320628"/>
            </a:xfrm>
            <a:custGeom>
              <a:avLst/>
              <a:gdLst>
                <a:gd name="connsiteX0" fmla="*/ 314722 w 6083663"/>
                <a:gd name="connsiteY0" fmla="*/ 0 h 4328848"/>
                <a:gd name="connsiteX1" fmla="*/ 3468385 w 6083663"/>
                <a:gd name="connsiteY1" fmla="*/ 0 h 4328848"/>
                <a:gd name="connsiteX2" fmla="*/ 5758709 w 6083663"/>
                <a:gd name="connsiteY2" fmla="*/ 0 h 4328848"/>
                <a:gd name="connsiteX3" fmla="*/ 5768941 w 6083663"/>
                <a:gd name="connsiteY3" fmla="*/ 0 h 4328848"/>
                <a:gd name="connsiteX4" fmla="*/ 6083663 w 6083663"/>
                <a:gd name="connsiteY4" fmla="*/ 314722 h 4328848"/>
                <a:gd name="connsiteX5" fmla="*/ 6083663 w 6083663"/>
                <a:gd name="connsiteY5" fmla="*/ 324954 h 4328848"/>
                <a:gd name="connsiteX6" fmla="*/ 6083663 w 6083663"/>
                <a:gd name="connsiteY6" fmla="*/ 1573572 h 4328848"/>
                <a:gd name="connsiteX7" fmla="*/ 6083663 w 6083663"/>
                <a:gd name="connsiteY7" fmla="*/ 2755276 h 4328848"/>
                <a:gd name="connsiteX8" fmla="*/ 6083663 w 6083663"/>
                <a:gd name="connsiteY8" fmla="*/ 4003894 h 4328848"/>
                <a:gd name="connsiteX9" fmla="*/ 6083663 w 6083663"/>
                <a:gd name="connsiteY9" fmla="*/ 4014126 h 4328848"/>
                <a:gd name="connsiteX10" fmla="*/ 5768941 w 6083663"/>
                <a:gd name="connsiteY10" fmla="*/ 4328848 h 4328848"/>
                <a:gd name="connsiteX11" fmla="*/ 5758709 w 6083663"/>
                <a:gd name="connsiteY11" fmla="*/ 4328848 h 4328848"/>
                <a:gd name="connsiteX12" fmla="*/ 3468385 w 6083663"/>
                <a:gd name="connsiteY12" fmla="*/ 4328848 h 4328848"/>
                <a:gd name="connsiteX13" fmla="*/ 314722 w 6083663"/>
                <a:gd name="connsiteY13" fmla="*/ 4328848 h 4328848"/>
                <a:gd name="connsiteX14" fmla="*/ 0 w 6083663"/>
                <a:gd name="connsiteY14" fmla="*/ 4014126 h 4328848"/>
                <a:gd name="connsiteX15" fmla="*/ 0 w 6083663"/>
                <a:gd name="connsiteY15" fmla="*/ 2755276 h 4328848"/>
                <a:gd name="connsiteX16" fmla="*/ 314722 w 6083663"/>
                <a:gd name="connsiteY16" fmla="*/ 2440554 h 4328848"/>
                <a:gd name="connsiteX17" fmla="*/ 3143431 w 6083663"/>
                <a:gd name="connsiteY17" fmla="*/ 2440554 h 4328848"/>
                <a:gd name="connsiteX18" fmla="*/ 3143431 w 6083663"/>
                <a:gd name="connsiteY18" fmla="*/ 1888294 h 4328848"/>
                <a:gd name="connsiteX19" fmla="*/ 314722 w 6083663"/>
                <a:gd name="connsiteY19" fmla="*/ 1888294 h 4328848"/>
                <a:gd name="connsiteX20" fmla="*/ 0 w 6083663"/>
                <a:gd name="connsiteY20" fmla="*/ 1573572 h 4328848"/>
                <a:gd name="connsiteX21" fmla="*/ 0 w 6083663"/>
                <a:gd name="connsiteY21" fmla="*/ 314722 h 4328848"/>
                <a:gd name="connsiteX22" fmla="*/ 314722 w 6083663"/>
                <a:gd name="connsiteY22" fmla="*/ 0 h 432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83663" h="4328848">
                  <a:moveTo>
                    <a:pt x="314722" y="0"/>
                  </a:moveTo>
                  <a:lnTo>
                    <a:pt x="3468385" y="0"/>
                  </a:lnTo>
                  <a:lnTo>
                    <a:pt x="5758709" y="0"/>
                  </a:lnTo>
                  <a:lnTo>
                    <a:pt x="5768941" y="0"/>
                  </a:lnTo>
                  <a:cubicBezTo>
                    <a:pt x="5942757" y="0"/>
                    <a:pt x="6083663" y="140906"/>
                    <a:pt x="6083663" y="314722"/>
                  </a:cubicBezTo>
                  <a:lnTo>
                    <a:pt x="6083663" y="324954"/>
                  </a:lnTo>
                  <a:lnTo>
                    <a:pt x="6083663" y="1573572"/>
                  </a:lnTo>
                  <a:lnTo>
                    <a:pt x="6083663" y="2755276"/>
                  </a:lnTo>
                  <a:lnTo>
                    <a:pt x="6083663" y="4003894"/>
                  </a:lnTo>
                  <a:lnTo>
                    <a:pt x="6083663" y="4014126"/>
                  </a:lnTo>
                  <a:cubicBezTo>
                    <a:pt x="6083663" y="4187942"/>
                    <a:pt x="5942757" y="4328848"/>
                    <a:pt x="5768941" y="4328848"/>
                  </a:cubicBezTo>
                  <a:lnTo>
                    <a:pt x="5758709" y="4328848"/>
                  </a:lnTo>
                  <a:lnTo>
                    <a:pt x="3468385" y="4328848"/>
                  </a:lnTo>
                  <a:lnTo>
                    <a:pt x="314722" y="4328848"/>
                  </a:lnTo>
                  <a:cubicBezTo>
                    <a:pt x="140906" y="4328848"/>
                    <a:pt x="0" y="4187942"/>
                    <a:pt x="0" y="4014126"/>
                  </a:cubicBezTo>
                  <a:lnTo>
                    <a:pt x="0" y="2755276"/>
                  </a:lnTo>
                  <a:cubicBezTo>
                    <a:pt x="0" y="2581460"/>
                    <a:pt x="140906" y="2440554"/>
                    <a:pt x="314722" y="2440554"/>
                  </a:cubicBezTo>
                  <a:lnTo>
                    <a:pt x="3143431" y="2440554"/>
                  </a:lnTo>
                  <a:lnTo>
                    <a:pt x="3143431" y="1888294"/>
                  </a:lnTo>
                  <a:lnTo>
                    <a:pt x="314722" y="1888294"/>
                  </a:lnTo>
                  <a:cubicBezTo>
                    <a:pt x="140906" y="1888294"/>
                    <a:pt x="0" y="1747388"/>
                    <a:pt x="0" y="1573572"/>
                  </a:cubicBezTo>
                  <a:lnTo>
                    <a:pt x="0" y="314722"/>
                  </a:lnTo>
                  <a:cubicBezTo>
                    <a:pt x="0" y="140906"/>
                    <a:pt x="140906" y="0"/>
                    <a:pt x="314722" y="0"/>
                  </a:cubicBezTo>
                  <a:close/>
                </a:path>
              </a:pathLst>
            </a:custGeom>
            <a:gradFill flip="none" rotWithShape="1">
              <a:gsLst>
                <a:gs pos="0">
                  <a:srgbClr val="F0F0F0"/>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794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圆角矩形 9"/>
            <p:cNvSpPr/>
            <p:nvPr/>
          </p:nvSpPr>
          <p:spPr>
            <a:xfrm>
              <a:off x="1345643" y="2415819"/>
              <a:ext cx="5557510" cy="3759492"/>
            </a:xfrm>
            <a:prstGeom prst="roundRect">
              <a:avLst>
                <a:gd name="adj" fmla="val 5630"/>
              </a:avLst>
            </a:prstGeom>
            <a:solidFill>
              <a:srgbClr val="F7F7F7"/>
            </a:solidFill>
            <a:ln w="22225">
              <a:gradFill flip="none" rotWithShape="1">
                <a:gsLst>
                  <a:gs pos="0">
                    <a:schemeClr val="bg1"/>
                  </a:gs>
                  <a:gs pos="100000">
                    <a:schemeClr val="bg1">
                      <a:lumMod val="85000"/>
                    </a:schemeClr>
                  </a:gs>
                </a:gsLst>
                <a:lin ang="2700000" scaled="1"/>
                <a:tileRect/>
              </a:gradFill>
            </a:ln>
            <a:effectLst>
              <a:outerShdw blurRad="3048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1" name="任意多边形 220"/>
            <p:cNvSpPr/>
            <p:nvPr/>
          </p:nvSpPr>
          <p:spPr>
            <a:xfrm rot="2700000">
              <a:off x="1179779" y="4210663"/>
              <a:ext cx="189763" cy="190182"/>
            </a:xfrm>
            <a:custGeom>
              <a:avLst/>
              <a:gdLst>
                <a:gd name="connsiteX0" fmla="*/ 0 w 377825"/>
                <a:gd name="connsiteY0" fmla="*/ 0 h 396875"/>
                <a:gd name="connsiteX1" fmla="*/ 0 w 377825"/>
                <a:gd name="connsiteY1" fmla="*/ 396875 h 396875"/>
                <a:gd name="connsiteX2" fmla="*/ 377825 w 377825"/>
                <a:gd name="connsiteY2" fmla="*/ 396875 h 396875"/>
              </a:gdLst>
              <a:ahLst/>
              <a:cxnLst>
                <a:cxn ang="0">
                  <a:pos x="connsiteX0" y="connsiteY0"/>
                </a:cxn>
                <a:cxn ang="0">
                  <a:pos x="connsiteX1" y="connsiteY1"/>
                </a:cxn>
                <a:cxn ang="0">
                  <a:pos x="connsiteX2" y="connsiteY2"/>
                </a:cxn>
              </a:cxnLst>
              <a:rect l="l" t="t" r="r" b="b"/>
              <a:pathLst>
                <a:path w="377825" h="396875">
                  <a:moveTo>
                    <a:pt x="0" y="0"/>
                  </a:moveTo>
                  <a:lnTo>
                    <a:pt x="0" y="396875"/>
                  </a:lnTo>
                  <a:lnTo>
                    <a:pt x="377825" y="396875"/>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3897221"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工作心得体会</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19178" y="2434502"/>
            <a:ext cx="0" cy="373657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750834" y="2804471"/>
            <a:ext cx="1506244" cy="2305930"/>
            <a:chOff x="1750834" y="2804471"/>
            <a:chExt cx="1506244" cy="2305930"/>
          </a:xfrm>
        </p:grpSpPr>
        <p:grpSp>
          <p:nvGrpSpPr>
            <p:cNvPr id="53" name="Group 737"/>
            <p:cNvGrpSpPr>
              <a:grpSpLocks noChangeAspect="1"/>
            </p:cNvGrpSpPr>
            <p:nvPr/>
          </p:nvGrpSpPr>
          <p:grpSpPr bwMode="auto">
            <a:xfrm>
              <a:off x="1750834" y="2804471"/>
              <a:ext cx="1489199" cy="1403319"/>
              <a:chOff x="2105" y="527"/>
              <a:chExt cx="3468" cy="3268"/>
            </a:xfrm>
          </p:grpSpPr>
          <p:sp>
            <p:nvSpPr>
              <p:cNvPr id="54"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4"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5"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7"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8"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2" name="组合 201"/>
            <p:cNvGrpSpPr/>
            <p:nvPr/>
          </p:nvGrpSpPr>
          <p:grpSpPr>
            <a:xfrm>
              <a:off x="2257214" y="3153007"/>
              <a:ext cx="672141" cy="1957394"/>
              <a:chOff x="5162550" y="368300"/>
              <a:chExt cx="1866900" cy="5436746"/>
            </a:xfrm>
            <a:solidFill>
              <a:schemeClr val="bg1"/>
            </a:solidFill>
            <a:effectLst>
              <a:outerShdw blurRad="127000" dist="50800" dir="2700000" algn="tl" rotWithShape="0">
                <a:prstClr val="black">
                  <a:alpha val="30000"/>
                </a:prstClr>
              </a:outerShdw>
            </a:effectLst>
          </p:grpSpPr>
          <p:sp>
            <p:nvSpPr>
              <p:cNvPr id="203" name="任意多边形 202"/>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71"/>
                      <a:pt x="1298616" y="2147469"/>
                      <a:pt x="1264918" y="2147469"/>
                    </a:cubicBezTo>
                    <a:lnTo>
                      <a:pt x="601983" y="2147469"/>
                    </a:lnTo>
                    <a:cubicBezTo>
                      <a:pt x="568285" y="2147469"/>
                      <a:pt x="540967" y="212017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204"/>
              <p:cNvSpPr/>
              <p:nvPr/>
            </p:nvSpPr>
            <p:spPr>
              <a:xfrm flipV="1">
                <a:off x="6010155" y="2865786"/>
                <a:ext cx="171690" cy="1081000"/>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6" name="圆角矩形 205"/>
            <p:cNvSpPr/>
            <p:nvPr/>
          </p:nvSpPr>
          <p:spPr>
            <a:xfrm>
              <a:off x="1935232"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7" name="圆角矩形 206"/>
            <p:cNvSpPr/>
            <p:nvPr/>
          </p:nvSpPr>
          <p:spPr>
            <a:xfrm rot="2700000">
              <a:off x="2101004"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8" name="圆角矩形 207"/>
            <p:cNvSpPr/>
            <p:nvPr/>
          </p:nvSpPr>
          <p:spPr>
            <a:xfrm rot="5400000">
              <a:off x="2501215" y="2927975"/>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9" name="圆角矩形 208"/>
            <p:cNvSpPr/>
            <p:nvPr/>
          </p:nvSpPr>
          <p:spPr>
            <a:xfrm rot="8100000">
              <a:off x="2901426"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0" name="圆角矩形 209"/>
            <p:cNvSpPr/>
            <p:nvPr/>
          </p:nvSpPr>
          <p:spPr>
            <a:xfrm rot="10800000">
              <a:off x="3067199"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11" name="组合 210"/>
            <p:cNvGrpSpPr/>
            <p:nvPr/>
          </p:nvGrpSpPr>
          <p:grpSpPr>
            <a:xfrm>
              <a:off x="2403617" y="3220785"/>
              <a:ext cx="379379" cy="527147"/>
              <a:chOff x="3932746" y="2019238"/>
              <a:chExt cx="412048" cy="572542"/>
            </a:xfrm>
          </p:grpSpPr>
          <p:sp>
            <p:nvSpPr>
              <p:cNvPr id="212" name="任意多边形 211"/>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任意多边形 212"/>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4" name="组合 213"/>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216" name="任意多边形 215"/>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任意多边形 216"/>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任意多边形 217"/>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任意多边形 218"/>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5" name="椭圆 214"/>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2" name="组合 241"/>
          <p:cNvGrpSpPr/>
          <p:nvPr/>
        </p:nvGrpSpPr>
        <p:grpSpPr>
          <a:xfrm>
            <a:off x="3476864" y="3325801"/>
            <a:ext cx="3498608" cy="1171552"/>
            <a:chOff x="3476864" y="3325801"/>
            <a:chExt cx="3498608" cy="1171552"/>
          </a:xfrm>
        </p:grpSpPr>
        <p:sp>
          <p:nvSpPr>
            <p:cNvPr id="11" name="矩形 10"/>
            <p:cNvSpPr/>
            <p:nvPr/>
          </p:nvSpPr>
          <p:spPr>
            <a:xfrm>
              <a:off x="6671841" y="3325801"/>
              <a:ext cx="245248" cy="954698"/>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6" name="图片 15"/>
            <p:cNvPicPr>
              <a:picLocks noChangeAspect="1"/>
            </p:cNvPicPr>
            <p:nvPr/>
          </p:nvPicPr>
          <p:blipFill rotWithShape="1">
            <a:blip r:embed="rId4"/>
            <a:srcRect t="55896"/>
            <a:stretch>
              <a:fillRect/>
            </a:stretch>
          </p:blipFill>
          <p:spPr>
            <a:xfrm>
              <a:off x="3476864" y="4280500"/>
              <a:ext cx="3498608" cy="216853"/>
            </a:xfrm>
            <a:prstGeom prst="rect">
              <a:avLst/>
            </a:prstGeom>
          </p:spPr>
        </p:pic>
        <p:sp>
          <p:nvSpPr>
            <p:cNvPr id="20" name="椭圆 19"/>
            <p:cNvSpPr/>
            <p:nvPr/>
          </p:nvSpPr>
          <p:spPr>
            <a:xfrm>
              <a:off x="3869554" y="3615443"/>
              <a:ext cx="372450" cy="372450"/>
            </a:xfrm>
            <a:prstGeom prst="ellips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7" name="文本框 93"/>
            <p:cNvSpPr txBox="1"/>
            <p:nvPr/>
          </p:nvSpPr>
          <p:spPr>
            <a:xfrm>
              <a:off x="3678594" y="3636185"/>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02</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30" name="文本框 229"/>
            <p:cNvSpPr txBox="1"/>
            <p:nvPr/>
          </p:nvSpPr>
          <p:spPr>
            <a:xfrm>
              <a:off x="4514089" y="3494191"/>
              <a:ext cx="1826141"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新的定位</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41" name="组合 240"/>
          <p:cNvGrpSpPr/>
          <p:nvPr/>
        </p:nvGrpSpPr>
        <p:grpSpPr>
          <a:xfrm>
            <a:off x="3476864" y="2401368"/>
            <a:ext cx="3498608" cy="1141288"/>
            <a:chOff x="3476864" y="2401368"/>
            <a:chExt cx="3498608" cy="1141288"/>
          </a:xfrm>
        </p:grpSpPr>
        <p:sp>
          <p:nvSpPr>
            <p:cNvPr id="14" name="单圆角矩形 13"/>
            <p:cNvSpPr/>
            <p:nvPr/>
          </p:nvSpPr>
          <p:spPr>
            <a:xfrm>
              <a:off x="6672557" y="2401368"/>
              <a:ext cx="245248" cy="924435"/>
            </a:xfrm>
            <a:prstGeom prst="round1Rect">
              <a:avLst>
                <a:gd name="adj" fmla="val 4032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5" name="图片 14"/>
            <p:cNvPicPr>
              <a:picLocks noChangeAspect="1"/>
            </p:cNvPicPr>
            <p:nvPr/>
          </p:nvPicPr>
          <p:blipFill rotWithShape="1">
            <a:blip r:embed="rId4"/>
            <a:srcRect t="55896"/>
            <a:stretch>
              <a:fillRect/>
            </a:stretch>
          </p:blipFill>
          <p:spPr>
            <a:xfrm>
              <a:off x="3476864" y="3325803"/>
              <a:ext cx="3498608" cy="216853"/>
            </a:xfrm>
            <a:prstGeom prst="rect">
              <a:avLst/>
            </a:prstGeom>
          </p:spPr>
        </p:pic>
        <p:sp>
          <p:nvSpPr>
            <p:cNvPr id="19" name="椭圆 18"/>
            <p:cNvSpPr/>
            <p:nvPr/>
          </p:nvSpPr>
          <p:spPr>
            <a:xfrm>
              <a:off x="3869554" y="2677361"/>
              <a:ext cx="372450" cy="372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6" name="文本框 93"/>
            <p:cNvSpPr txBox="1"/>
            <p:nvPr/>
          </p:nvSpPr>
          <p:spPr>
            <a:xfrm>
              <a:off x="3682646" y="2711750"/>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01</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31" name="文本框 230"/>
            <p:cNvSpPr txBox="1"/>
            <p:nvPr/>
          </p:nvSpPr>
          <p:spPr>
            <a:xfrm>
              <a:off x="4523959" y="2541326"/>
              <a:ext cx="1826141"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团队精神</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44" name="组合 243"/>
          <p:cNvGrpSpPr/>
          <p:nvPr/>
        </p:nvGrpSpPr>
        <p:grpSpPr>
          <a:xfrm>
            <a:off x="3684932" y="5235193"/>
            <a:ext cx="3232155" cy="954567"/>
            <a:chOff x="3684932" y="5235193"/>
            <a:chExt cx="3232155" cy="954567"/>
          </a:xfrm>
        </p:grpSpPr>
        <p:sp>
          <p:nvSpPr>
            <p:cNvPr id="13" name="单圆角矩形 12"/>
            <p:cNvSpPr/>
            <p:nvPr/>
          </p:nvSpPr>
          <p:spPr>
            <a:xfrm flipV="1">
              <a:off x="6671839" y="5235193"/>
              <a:ext cx="245248" cy="954567"/>
            </a:xfrm>
            <a:prstGeom prst="round1Rect">
              <a:avLst>
                <a:gd name="adj" fmla="val 50000"/>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椭圆 24"/>
            <p:cNvSpPr/>
            <p:nvPr/>
          </p:nvSpPr>
          <p:spPr>
            <a:xfrm>
              <a:off x="3869554" y="5520884"/>
              <a:ext cx="372450" cy="372450"/>
            </a:xfrm>
            <a:prstGeom prst="ellips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9" name="文本框 93"/>
            <p:cNvSpPr txBox="1"/>
            <p:nvPr/>
          </p:nvSpPr>
          <p:spPr>
            <a:xfrm>
              <a:off x="3684932" y="5555490"/>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04</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32" name="文本框 231"/>
            <p:cNvSpPr txBox="1"/>
            <p:nvPr/>
          </p:nvSpPr>
          <p:spPr>
            <a:xfrm>
              <a:off x="4710264" y="5398000"/>
              <a:ext cx="1415772"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责任感</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43" name="组合 242"/>
          <p:cNvGrpSpPr/>
          <p:nvPr/>
        </p:nvGrpSpPr>
        <p:grpSpPr>
          <a:xfrm>
            <a:off x="3476864" y="4280500"/>
            <a:ext cx="3498608" cy="1171551"/>
            <a:chOff x="3476864" y="4280500"/>
            <a:chExt cx="3498608" cy="1171551"/>
          </a:xfrm>
        </p:grpSpPr>
        <p:sp>
          <p:nvSpPr>
            <p:cNvPr id="12" name="矩形 11"/>
            <p:cNvSpPr/>
            <p:nvPr/>
          </p:nvSpPr>
          <p:spPr>
            <a:xfrm>
              <a:off x="6671841" y="4280500"/>
              <a:ext cx="245248" cy="9546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7" name="图片 16"/>
            <p:cNvPicPr>
              <a:picLocks noChangeAspect="1"/>
            </p:cNvPicPr>
            <p:nvPr/>
          </p:nvPicPr>
          <p:blipFill rotWithShape="1">
            <a:blip r:embed="rId4"/>
            <a:srcRect t="55896"/>
            <a:stretch>
              <a:fillRect/>
            </a:stretch>
          </p:blipFill>
          <p:spPr>
            <a:xfrm>
              <a:off x="3476864" y="5235198"/>
              <a:ext cx="3498608" cy="216853"/>
            </a:xfrm>
            <a:prstGeom prst="rect">
              <a:avLst/>
            </a:prstGeom>
          </p:spPr>
        </p:pic>
        <p:sp>
          <p:nvSpPr>
            <p:cNvPr id="21" name="椭圆 20"/>
            <p:cNvSpPr/>
            <p:nvPr/>
          </p:nvSpPr>
          <p:spPr>
            <a:xfrm>
              <a:off x="3869554" y="4564629"/>
              <a:ext cx="372450" cy="372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8" name="文本框 93"/>
            <p:cNvSpPr txBox="1"/>
            <p:nvPr/>
          </p:nvSpPr>
          <p:spPr>
            <a:xfrm>
              <a:off x="3671137" y="4601738"/>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03</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33" name="文本框 232"/>
            <p:cNvSpPr txBox="1"/>
            <p:nvPr/>
          </p:nvSpPr>
          <p:spPr>
            <a:xfrm>
              <a:off x="4708715" y="4392847"/>
              <a:ext cx="1415772"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使命感</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sp>
        <p:nvSpPr>
          <p:cNvPr id="234" name="TextBox 26"/>
          <p:cNvSpPr txBox="1"/>
          <p:nvPr/>
        </p:nvSpPr>
        <p:spPr bwMode="auto">
          <a:xfrm>
            <a:off x="7562982" y="2557493"/>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37" name="TextBox 26"/>
          <p:cNvSpPr txBox="1"/>
          <p:nvPr/>
        </p:nvSpPr>
        <p:spPr bwMode="auto">
          <a:xfrm>
            <a:off x="7559465" y="3511647"/>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38" name="TextBox 26"/>
          <p:cNvSpPr txBox="1"/>
          <p:nvPr/>
        </p:nvSpPr>
        <p:spPr bwMode="auto">
          <a:xfrm>
            <a:off x="7576985" y="4427688"/>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39" name="TextBox 26"/>
          <p:cNvSpPr txBox="1"/>
          <p:nvPr/>
        </p:nvSpPr>
        <p:spPr bwMode="auto">
          <a:xfrm>
            <a:off x="7559465" y="5412911"/>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40" name="文本框 239"/>
          <p:cNvSpPr txBox="1"/>
          <p:nvPr/>
        </p:nvSpPr>
        <p:spPr>
          <a:xfrm>
            <a:off x="1782469" y="5293880"/>
            <a:ext cx="1627369" cy="523220"/>
          </a:xfrm>
          <a:prstGeom prst="rect">
            <a:avLst/>
          </a:prstGeom>
          <a:noFill/>
        </p:spPr>
        <p:txBody>
          <a:bodyPr wrap="none" rtlCol="0">
            <a:spAutoFit/>
          </a:bodyPr>
          <a:lstStyle/>
          <a:p>
            <a:r>
              <a:rPr lang="zh-CN" altLang="en-US" sz="2800" b="1" dirty="0">
                <a:solidFill>
                  <a:srgbClr val="0065B0"/>
                </a:solidFill>
                <a:latin typeface="幼圆" panose="02010509060101010101" pitchFamily="49" charset="-122"/>
                <a:ea typeface="幼圆" panose="02010509060101010101" pitchFamily="49" charset="-122"/>
              </a:rPr>
              <a:t>心得体会</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barn(outVertical)">
                                      <p:cBhvr>
                                        <p:cTn id="18" dur="500"/>
                                        <p:tgtEl>
                                          <p:spTgt spid="240"/>
                                        </p:tgtEl>
                                      </p:cBhvr>
                                    </p:animEffect>
                                  </p:childTnLst>
                                </p:cTn>
                              </p:par>
                            </p:childTnLst>
                          </p:cTn>
                        </p:par>
                        <p:par>
                          <p:cTn id="19" fill="hold">
                            <p:stCondLst>
                              <p:cond delay="2500"/>
                            </p:stCondLst>
                            <p:childTnLst>
                              <p:par>
                                <p:cTn id="20" presetID="16" presetClass="entr" presetSubtype="4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Horizontal)">
                                      <p:cBhvr>
                                        <p:cTn id="22" dur="500"/>
                                        <p:tgtEl>
                                          <p:spTgt spid="18"/>
                                        </p:tgtEl>
                                      </p:cBhvr>
                                    </p:animEffect>
                                  </p:childTnLst>
                                </p:cTn>
                              </p:par>
                            </p:childTnLst>
                          </p:cTn>
                        </p:par>
                        <p:par>
                          <p:cTn id="23" fill="hold">
                            <p:stCondLst>
                              <p:cond delay="3000"/>
                            </p:stCondLst>
                            <p:childTnLst>
                              <p:par>
                                <p:cTn id="24" presetID="2" presetClass="entr" presetSubtype="2" decel="42000" fill="hold" nodeType="afterEffect">
                                  <p:stCondLst>
                                    <p:cond delay="0"/>
                                  </p:stCondLst>
                                  <p:childTnLst>
                                    <p:set>
                                      <p:cBhvr>
                                        <p:cTn id="25" dur="1" fill="hold">
                                          <p:stCondLst>
                                            <p:cond delay="0"/>
                                          </p:stCondLst>
                                        </p:cTn>
                                        <p:tgtEl>
                                          <p:spTgt spid="241"/>
                                        </p:tgtEl>
                                        <p:attrNameLst>
                                          <p:attrName>style.visibility</p:attrName>
                                        </p:attrNameLst>
                                      </p:cBhvr>
                                      <p:to>
                                        <p:strVal val="visible"/>
                                      </p:to>
                                    </p:set>
                                    <p:anim calcmode="lin" valueType="num">
                                      <p:cBhvr additive="base">
                                        <p:cTn id="26" dur="750" fill="hold"/>
                                        <p:tgtEl>
                                          <p:spTgt spid="241"/>
                                        </p:tgtEl>
                                        <p:attrNameLst>
                                          <p:attrName>ppt_x</p:attrName>
                                        </p:attrNameLst>
                                      </p:cBhvr>
                                      <p:tavLst>
                                        <p:tav tm="0">
                                          <p:val>
                                            <p:strVal val="1+#ppt_w/2"/>
                                          </p:val>
                                        </p:tav>
                                        <p:tav tm="100000">
                                          <p:val>
                                            <p:strVal val="#ppt_x"/>
                                          </p:val>
                                        </p:tav>
                                      </p:tavLst>
                                    </p:anim>
                                    <p:anim calcmode="lin" valueType="num">
                                      <p:cBhvr additive="base">
                                        <p:cTn id="27" dur="750" fill="hold"/>
                                        <p:tgtEl>
                                          <p:spTgt spid="241"/>
                                        </p:tgtEl>
                                        <p:attrNameLst>
                                          <p:attrName>ppt_y</p:attrName>
                                        </p:attrNameLst>
                                      </p:cBhvr>
                                      <p:tavLst>
                                        <p:tav tm="0">
                                          <p:val>
                                            <p:strVal val="#ppt_y"/>
                                          </p:val>
                                        </p:tav>
                                        <p:tav tm="100000">
                                          <p:val>
                                            <p:strVal val="#ppt_y"/>
                                          </p:val>
                                        </p:tav>
                                      </p:tavLst>
                                    </p:anim>
                                  </p:childTnLst>
                                </p:cTn>
                              </p:par>
                              <p:par>
                                <p:cTn id="28" presetID="2" presetClass="entr" presetSubtype="2" decel="42000" fill="hold" nodeType="withEffect">
                                  <p:stCondLst>
                                    <p:cond delay="250"/>
                                  </p:stCondLst>
                                  <p:childTnLst>
                                    <p:set>
                                      <p:cBhvr>
                                        <p:cTn id="29" dur="1" fill="hold">
                                          <p:stCondLst>
                                            <p:cond delay="0"/>
                                          </p:stCondLst>
                                        </p:cTn>
                                        <p:tgtEl>
                                          <p:spTgt spid="242"/>
                                        </p:tgtEl>
                                        <p:attrNameLst>
                                          <p:attrName>style.visibility</p:attrName>
                                        </p:attrNameLst>
                                      </p:cBhvr>
                                      <p:to>
                                        <p:strVal val="visible"/>
                                      </p:to>
                                    </p:set>
                                    <p:anim calcmode="lin" valueType="num">
                                      <p:cBhvr additive="base">
                                        <p:cTn id="30" dur="750" fill="hold"/>
                                        <p:tgtEl>
                                          <p:spTgt spid="242"/>
                                        </p:tgtEl>
                                        <p:attrNameLst>
                                          <p:attrName>ppt_x</p:attrName>
                                        </p:attrNameLst>
                                      </p:cBhvr>
                                      <p:tavLst>
                                        <p:tav tm="0">
                                          <p:val>
                                            <p:strVal val="1+#ppt_w/2"/>
                                          </p:val>
                                        </p:tav>
                                        <p:tav tm="100000">
                                          <p:val>
                                            <p:strVal val="#ppt_x"/>
                                          </p:val>
                                        </p:tav>
                                      </p:tavLst>
                                    </p:anim>
                                    <p:anim calcmode="lin" valueType="num">
                                      <p:cBhvr additive="base">
                                        <p:cTn id="31" dur="750" fill="hold"/>
                                        <p:tgtEl>
                                          <p:spTgt spid="242"/>
                                        </p:tgtEl>
                                        <p:attrNameLst>
                                          <p:attrName>ppt_y</p:attrName>
                                        </p:attrNameLst>
                                      </p:cBhvr>
                                      <p:tavLst>
                                        <p:tav tm="0">
                                          <p:val>
                                            <p:strVal val="#ppt_y"/>
                                          </p:val>
                                        </p:tav>
                                        <p:tav tm="100000">
                                          <p:val>
                                            <p:strVal val="#ppt_y"/>
                                          </p:val>
                                        </p:tav>
                                      </p:tavLst>
                                    </p:anim>
                                  </p:childTnLst>
                                </p:cTn>
                              </p:par>
                              <p:par>
                                <p:cTn id="32" presetID="2" presetClass="entr" presetSubtype="2" decel="42000" fill="hold" nodeType="withEffect">
                                  <p:stCondLst>
                                    <p:cond delay="500"/>
                                  </p:stCondLst>
                                  <p:childTnLst>
                                    <p:set>
                                      <p:cBhvr>
                                        <p:cTn id="33" dur="1" fill="hold">
                                          <p:stCondLst>
                                            <p:cond delay="0"/>
                                          </p:stCondLst>
                                        </p:cTn>
                                        <p:tgtEl>
                                          <p:spTgt spid="243"/>
                                        </p:tgtEl>
                                        <p:attrNameLst>
                                          <p:attrName>style.visibility</p:attrName>
                                        </p:attrNameLst>
                                      </p:cBhvr>
                                      <p:to>
                                        <p:strVal val="visible"/>
                                      </p:to>
                                    </p:set>
                                    <p:anim calcmode="lin" valueType="num">
                                      <p:cBhvr additive="base">
                                        <p:cTn id="34" dur="750" fill="hold"/>
                                        <p:tgtEl>
                                          <p:spTgt spid="243"/>
                                        </p:tgtEl>
                                        <p:attrNameLst>
                                          <p:attrName>ppt_x</p:attrName>
                                        </p:attrNameLst>
                                      </p:cBhvr>
                                      <p:tavLst>
                                        <p:tav tm="0">
                                          <p:val>
                                            <p:strVal val="1+#ppt_w/2"/>
                                          </p:val>
                                        </p:tav>
                                        <p:tav tm="100000">
                                          <p:val>
                                            <p:strVal val="#ppt_x"/>
                                          </p:val>
                                        </p:tav>
                                      </p:tavLst>
                                    </p:anim>
                                    <p:anim calcmode="lin" valueType="num">
                                      <p:cBhvr additive="base">
                                        <p:cTn id="35" dur="750" fill="hold"/>
                                        <p:tgtEl>
                                          <p:spTgt spid="243"/>
                                        </p:tgtEl>
                                        <p:attrNameLst>
                                          <p:attrName>ppt_y</p:attrName>
                                        </p:attrNameLst>
                                      </p:cBhvr>
                                      <p:tavLst>
                                        <p:tav tm="0">
                                          <p:val>
                                            <p:strVal val="#ppt_y"/>
                                          </p:val>
                                        </p:tav>
                                        <p:tav tm="100000">
                                          <p:val>
                                            <p:strVal val="#ppt_y"/>
                                          </p:val>
                                        </p:tav>
                                      </p:tavLst>
                                    </p:anim>
                                  </p:childTnLst>
                                </p:cTn>
                              </p:par>
                              <p:par>
                                <p:cTn id="36" presetID="2" presetClass="entr" presetSubtype="2" decel="42000" fill="hold" nodeType="withEffect">
                                  <p:stCondLst>
                                    <p:cond delay="750"/>
                                  </p:stCondLst>
                                  <p:childTnLst>
                                    <p:set>
                                      <p:cBhvr>
                                        <p:cTn id="37" dur="1" fill="hold">
                                          <p:stCondLst>
                                            <p:cond delay="0"/>
                                          </p:stCondLst>
                                        </p:cTn>
                                        <p:tgtEl>
                                          <p:spTgt spid="244"/>
                                        </p:tgtEl>
                                        <p:attrNameLst>
                                          <p:attrName>style.visibility</p:attrName>
                                        </p:attrNameLst>
                                      </p:cBhvr>
                                      <p:to>
                                        <p:strVal val="visible"/>
                                      </p:to>
                                    </p:set>
                                    <p:anim calcmode="lin" valueType="num">
                                      <p:cBhvr additive="base">
                                        <p:cTn id="38" dur="750" fill="hold"/>
                                        <p:tgtEl>
                                          <p:spTgt spid="244"/>
                                        </p:tgtEl>
                                        <p:attrNameLst>
                                          <p:attrName>ppt_x</p:attrName>
                                        </p:attrNameLst>
                                      </p:cBhvr>
                                      <p:tavLst>
                                        <p:tav tm="0">
                                          <p:val>
                                            <p:strVal val="1+#ppt_w/2"/>
                                          </p:val>
                                        </p:tav>
                                        <p:tav tm="100000">
                                          <p:val>
                                            <p:strVal val="#ppt_x"/>
                                          </p:val>
                                        </p:tav>
                                      </p:tavLst>
                                    </p:anim>
                                    <p:anim calcmode="lin" valueType="num">
                                      <p:cBhvr additive="base">
                                        <p:cTn id="39" dur="750" fill="hold"/>
                                        <p:tgtEl>
                                          <p:spTgt spid="24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34"/>
                                        </p:tgtEl>
                                        <p:attrNameLst>
                                          <p:attrName>style.visibility</p:attrName>
                                        </p:attrNameLst>
                                      </p:cBhvr>
                                      <p:to>
                                        <p:strVal val="visible"/>
                                      </p:to>
                                    </p:set>
                                    <p:animEffect transition="in" filter="wipe(left)">
                                      <p:cBhvr>
                                        <p:cTn id="43" dur="500"/>
                                        <p:tgtEl>
                                          <p:spTgt spid="2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37"/>
                                        </p:tgtEl>
                                        <p:attrNameLst>
                                          <p:attrName>style.visibility</p:attrName>
                                        </p:attrNameLst>
                                      </p:cBhvr>
                                      <p:to>
                                        <p:strVal val="visible"/>
                                      </p:to>
                                    </p:set>
                                    <p:animEffect transition="in" filter="wipe(left)">
                                      <p:cBhvr>
                                        <p:cTn id="47" dur="500"/>
                                        <p:tgtEl>
                                          <p:spTgt spid="23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238"/>
                                        </p:tgtEl>
                                        <p:attrNameLst>
                                          <p:attrName>style.visibility</p:attrName>
                                        </p:attrNameLst>
                                      </p:cBhvr>
                                      <p:to>
                                        <p:strVal val="visible"/>
                                      </p:to>
                                    </p:set>
                                    <p:animEffect transition="in" filter="wipe(left)">
                                      <p:cBhvr>
                                        <p:cTn id="51" dur="500"/>
                                        <p:tgtEl>
                                          <p:spTgt spid="238"/>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39"/>
                                        </p:tgtEl>
                                        <p:attrNameLst>
                                          <p:attrName>style.visibility</p:attrName>
                                        </p:attrNameLst>
                                      </p:cBhvr>
                                      <p:to>
                                        <p:strVal val="visible"/>
                                      </p:to>
                                    </p:set>
                                    <p:animEffect transition="in" filter="wipe(left)">
                                      <p:cBhvr>
                                        <p:cTn id="55"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7" grpId="0"/>
      <p:bldP spid="238" grpId="0"/>
      <p:bldP spid="239" grpId="0"/>
      <p:bldP spid="2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134739"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对企业文化的理解</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7" fmla="*/ 2458 w 1306525"/>
              <a:gd name="connsiteY17-2017"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B0F0"/>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sp>
        <p:nvSpPr>
          <p:cNvPr id="82" name="矩形 10"/>
          <p:cNvSpPr>
            <a:spLocks noChangeAspect="1"/>
          </p:cNvSpPr>
          <p:nvPr/>
        </p:nvSpPr>
        <p:spPr>
          <a:xfrm>
            <a:off x="1059565" y="3584894"/>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7" fmla="*/ 2458 w 1306525"/>
              <a:gd name="connsiteY17-2017"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65B0"/>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sp>
        <p:nvSpPr>
          <p:cNvPr id="89" name="矩形 10"/>
          <p:cNvSpPr>
            <a:spLocks noChangeAspect="1"/>
          </p:cNvSpPr>
          <p:nvPr/>
        </p:nvSpPr>
        <p:spPr>
          <a:xfrm>
            <a:off x="1028289" y="5151665"/>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7" fmla="*/ 2458 w 1306525"/>
              <a:gd name="connsiteY17-2017"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8FC3"/>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grpSp>
        <p:nvGrpSpPr>
          <p:cNvPr id="5" name="组合 4"/>
          <p:cNvGrpSpPr/>
          <p:nvPr/>
        </p:nvGrpSpPr>
        <p:grpSpPr>
          <a:xfrm>
            <a:off x="2590726" y="2139039"/>
            <a:ext cx="4288376" cy="890091"/>
            <a:chOff x="2590726" y="2139039"/>
            <a:chExt cx="4288376" cy="890091"/>
          </a:xfrm>
        </p:grpSpPr>
        <p:sp>
          <p:nvSpPr>
            <p:cNvPr id="75" name="圆角矩形 74"/>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6" name="文本框 95"/>
            <p:cNvSpPr txBox="1"/>
            <p:nvPr/>
          </p:nvSpPr>
          <p:spPr>
            <a:xfrm>
              <a:off x="2874825" y="2139039"/>
              <a:ext cx="3352200" cy="769441"/>
            </a:xfrm>
            <a:prstGeom prst="rect">
              <a:avLst/>
            </a:prstGeom>
            <a:noFill/>
          </p:spPr>
          <p:txBody>
            <a:bodyPr wrap="none" rtlCol="0">
              <a:spAutoFit/>
            </a:bodyPr>
            <a:lstStyle/>
            <a:p>
              <a:r>
                <a:rPr lang="zh-CN" altLang="en-US" sz="4400" b="1" dirty="0">
                  <a:solidFill>
                    <a:srgbClr val="FEFEFE"/>
                  </a:solidFill>
                  <a:latin typeface="幼圆" panose="02010509060101010101" pitchFamily="49" charset="-122"/>
                  <a:ea typeface="幼圆" panose="02010509060101010101" pitchFamily="49" charset="-122"/>
                </a:rPr>
                <a:t> </a:t>
              </a:r>
              <a:r>
                <a:rPr lang="zh-CN" altLang="en-US" sz="3200" b="1" dirty="0">
                  <a:solidFill>
                    <a:srgbClr val="0065B0"/>
                  </a:solidFill>
                  <a:latin typeface="幼圆" panose="02010509060101010101" pitchFamily="49" charset="-122"/>
                  <a:ea typeface="幼圆" panose="02010509060101010101" pitchFamily="49" charset="-122"/>
                </a:rPr>
                <a:t>企业的社会责任</a:t>
              </a:r>
            </a:p>
          </p:txBody>
        </p:sp>
      </p:grpSp>
      <p:grpSp>
        <p:nvGrpSpPr>
          <p:cNvPr id="105" name="组合 104"/>
          <p:cNvGrpSpPr/>
          <p:nvPr/>
        </p:nvGrpSpPr>
        <p:grpSpPr>
          <a:xfrm>
            <a:off x="2401646" y="3745949"/>
            <a:ext cx="4477456" cy="817165"/>
            <a:chOff x="2401646" y="3745949"/>
            <a:chExt cx="4477456" cy="817165"/>
          </a:xfrm>
        </p:grpSpPr>
        <p:sp>
          <p:nvSpPr>
            <p:cNvPr id="77" name="圆角矩形 76"/>
            <p:cNvSpPr/>
            <p:nvPr/>
          </p:nvSpPr>
          <p:spPr bwMode="auto">
            <a:xfrm flipH="1">
              <a:off x="2590726" y="3745949"/>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7" name="文本框 96"/>
            <p:cNvSpPr txBox="1"/>
            <p:nvPr/>
          </p:nvSpPr>
          <p:spPr>
            <a:xfrm>
              <a:off x="2401646" y="3809079"/>
              <a:ext cx="4298558" cy="584775"/>
            </a:xfrm>
            <a:prstGeom prst="rect">
              <a:avLst/>
            </a:prstGeom>
            <a:noFill/>
          </p:spPr>
          <p:txBody>
            <a:bodyPr wrap="squar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   </a:t>
              </a:r>
              <a:r>
                <a:rPr lang="zh-CN" altLang="en-US" sz="3200" b="1" dirty="0">
                  <a:solidFill>
                    <a:srgbClr val="0065B0"/>
                  </a:solidFill>
                  <a:latin typeface="幼圆" panose="02010509060101010101" pitchFamily="49" charset="-122"/>
                  <a:ea typeface="幼圆" panose="02010509060101010101" pitchFamily="49" charset="-122"/>
                </a:rPr>
                <a:t>创新、务实、进取</a:t>
              </a:r>
              <a:endParaRPr lang="zh-CN" altLang="en-US" sz="2400" b="1" dirty="0">
                <a:solidFill>
                  <a:srgbClr val="0065B0"/>
                </a:solidFill>
                <a:latin typeface="幼圆" panose="02010509060101010101" pitchFamily="49" charset="-122"/>
                <a:ea typeface="幼圆" panose="02010509060101010101" pitchFamily="49" charset="-122"/>
              </a:endParaRPr>
            </a:p>
          </p:txBody>
        </p:sp>
      </p:grpSp>
      <p:grpSp>
        <p:nvGrpSpPr>
          <p:cNvPr id="106" name="组合 105"/>
          <p:cNvGrpSpPr/>
          <p:nvPr/>
        </p:nvGrpSpPr>
        <p:grpSpPr>
          <a:xfrm>
            <a:off x="2401646" y="5264084"/>
            <a:ext cx="4895556" cy="817165"/>
            <a:chOff x="2401646" y="5264084"/>
            <a:chExt cx="4895556" cy="817165"/>
          </a:xfrm>
        </p:grpSpPr>
        <p:sp>
          <p:nvSpPr>
            <p:cNvPr id="79" name="圆角矩形 78"/>
            <p:cNvSpPr/>
            <p:nvPr/>
          </p:nvSpPr>
          <p:spPr bwMode="auto">
            <a:xfrm flipH="1">
              <a:off x="2590726" y="5264084"/>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8" name="文本框 97"/>
            <p:cNvSpPr txBox="1"/>
            <p:nvPr/>
          </p:nvSpPr>
          <p:spPr>
            <a:xfrm>
              <a:off x="2401646" y="5357934"/>
              <a:ext cx="4895556" cy="584775"/>
            </a:xfrm>
            <a:prstGeom prst="rect">
              <a:avLst/>
            </a:prstGeom>
            <a:noFill/>
          </p:spPr>
          <p:txBody>
            <a:bodyPr wrap="square" rtlCol="0">
              <a:spAutoFit/>
            </a:bodyPr>
            <a:lstStyle/>
            <a:p>
              <a:r>
                <a:rPr lang="zh-CN" altLang="en-US" sz="3200" b="1" dirty="0">
                  <a:solidFill>
                    <a:srgbClr val="0065B0"/>
                  </a:solidFill>
                  <a:latin typeface="幼圆" panose="02010509060101010101" pitchFamily="49" charset="-122"/>
                  <a:ea typeface="幼圆" panose="02010509060101010101" pitchFamily="49" charset="-122"/>
                </a:rPr>
                <a:t>   专业、高效、共赢</a:t>
              </a:r>
              <a:endParaRPr lang="zh-CN" altLang="en-US" sz="2400" b="1" dirty="0">
                <a:solidFill>
                  <a:srgbClr val="0065B0"/>
                </a:solidFill>
                <a:latin typeface="幼圆" panose="02010509060101010101" pitchFamily="49" charset="-122"/>
                <a:ea typeface="幼圆" panose="02010509060101010101" pitchFamily="49" charset="-122"/>
              </a:endParaRPr>
            </a:p>
          </p:txBody>
        </p:sp>
      </p:grpSp>
      <p:grpSp>
        <p:nvGrpSpPr>
          <p:cNvPr id="107" name="组合 106"/>
          <p:cNvGrpSpPr/>
          <p:nvPr/>
        </p:nvGrpSpPr>
        <p:grpSpPr>
          <a:xfrm>
            <a:off x="1230988" y="2199194"/>
            <a:ext cx="1030514" cy="997315"/>
            <a:chOff x="1230988" y="2199194"/>
            <a:chExt cx="1030514" cy="997315"/>
          </a:xfrm>
        </p:grpSpPr>
        <p:sp>
          <p:nvSpPr>
            <p:cNvPr id="8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7" fmla="*/ 2458 w 1306525"/>
                <a:gd name="connsiteY17-2017"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9" name="文本框 98"/>
            <p:cNvSpPr txBox="1"/>
            <p:nvPr/>
          </p:nvSpPr>
          <p:spPr>
            <a:xfrm>
              <a:off x="1230988" y="2356103"/>
              <a:ext cx="1030514" cy="707886"/>
            </a:xfrm>
            <a:prstGeom prst="rect">
              <a:avLst/>
            </a:prstGeom>
            <a:noFill/>
          </p:spPr>
          <p:txBody>
            <a:bodyPr wrap="square" rtlCol="0">
              <a:spAutoFit/>
            </a:bodyPr>
            <a:lstStyle/>
            <a:p>
              <a:pPr algn="ctr"/>
              <a:r>
                <a:rPr lang="en-US" altLang="zh-CN" sz="4000" dirty="0">
                  <a:solidFill>
                    <a:srgbClr val="0065B0"/>
                  </a:solidFill>
                  <a:latin typeface="Impact" panose="020B0806030902050204" pitchFamily="2" charset="0"/>
                </a:rPr>
                <a:t>01</a:t>
              </a:r>
              <a:endParaRPr lang="zh-CN" altLang="en-US" sz="4000" dirty="0">
                <a:solidFill>
                  <a:srgbClr val="0065B0"/>
                </a:solidFill>
                <a:latin typeface="Impact" panose="020B0806030902050204" pitchFamily="2" charset="0"/>
              </a:endParaRPr>
            </a:p>
          </p:txBody>
        </p:sp>
      </p:grpSp>
      <p:grpSp>
        <p:nvGrpSpPr>
          <p:cNvPr id="108" name="组合 107"/>
          <p:cNvGrpSpPr/>
          <p:nvPr/>
        </p:nvGrpSpPr>
        <p:grpSpPr>
          <a:xfrm>
            <a:off x="1236933" y="3602810"/>
            <a:ext cx="1030514" cy="997315"/>
            <a:chOff x="1236933" y="3602810"/>
            <a:chExt cx="1030514" cy="997315"/>
          </a:xfrm>
        </p:grpSpPr>
        <p:sp>
          <p:nvSpPr>
            <p:cNvPr id="84"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7" fmla="*/ 2458 w 1306525"/>
                <a:gd name="connsiteY17-2017"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00" name="文本框 99"/>
            <p:cNvSpPr txBox="1"/>
            <p:nvPr/>
          </p:nvSpPr>
          <p:spPr>
            <a:xfrm>
              <a:off x="1236933" y="3732845"/>
              <a:ext cx="1030514" cy="707886"/>
            </a:xfrm>
            <a:prstGeom prst="rect">
              <a:avLst/>
            </a:prstGeom>
            <a:noFill/>
          </p:spPr>
          <p:txBody>
            <a:bodyPr wrap="square" rtlCol="0">
              <a:spAutoFit/>
            </a:bodyPr>
            <a:lstStyle/>
            <a:p>
              <a:pPr algn="ctr"/>
              <a:r>
                <a:rPr lang="en-US" altLang="zh-CN" sz="4000" dirty="0">
                  <a:solidFill>
                    <a:srgbClr val="0065B0"/>
                  </a:solidFill>
                  <a:latin typeface="Impact" panose="020B0806030902050204" pitchFamily="2" charset="0"/>
                </a:rPr>
                <a:t>02</a:t>
              </a:r>
              <a:endParaRPr lang="zh-CN" altLang="en-US" sz="4000" dirty="0">
                <a:solidFill>
                  <a:srgbClr val="0065B0"/>
                </a:solidFill>
                <a:latin typeface="Impact" panose="020B0806030902050204" pitchFamily="2" charset="0"/>
              </a:endParaRPr>
            </a:p>
          </p:txBody>
        </p:sp>
      </p:grpSp>
      <p:grpSp>
        <p:nvGrpSpPr>
          <p:cNvPr id="109" name="组合 108"/>
          <p:cNvGrpSpPr/>
          <p:nvPr/>
        </p:nvGrpSpPr>
        <p:grpSpPr>
          <a:xfrm>
            <a:off x="1199710" y="5169581"/>
            <a:ext cx="1030514" cy="997315"/>
            <a:chOff x="1199710" y="5169581"/>
            <a:chExt cx="1030514" cy="997315"/>
          </a:xfrm>
        </p:grpSpPr>
        <p:sp>
          <p:nvSpPr>
            <p:cNvPr id="91"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7" fmla="*/ 2458 w 1306525"/>
                <a:gd name="connsiteY17-2017"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01" name="文本框 100"/>
            <p:cNvSpPr txBox="1"/>
            <p:nvPr/>
          </p:nvSpPr>
          <p:spPr>
            <a:xfrm>
              <a:off x="1199710" y="5314295"/>
              <a:ext cx="1030514" cy="707886"/>
            </a:xfrm>
            <a:prstGeom prst="rect">
              <a:avLst/>
            </a:prstGeom>
            <a:noFill/>
          </p:spPr>
          <p:txBody>
            <a:bodyPr wrap="square" rtlCol="0">
              <a:spAutoFit/>
            </a:bodyPr>
            <a:lstStyle/>
            <a:p>
              <a:pPr algn="ctr"/>
              <a:r>
                <a:rPr lang="en-US" altLang="zh-CN" sz="4000" dirty="0">
                  <a:solidFill>
                    <a:srgbClr val="0065B0"/>
                  </a:solidFill>
                  <a:latin typeface="Impact" panose="020B0806030902050204" pitchFamily="2" charset="0"/>
                </a:rPr>
                <a:t>03</a:t>
              </a:r>
              <a:endParaRPr lang="zh-CN" altLang="en-US" sz="4000" dirty="0">
                <a:solidFill>
                  <a:srgbClr val="0065B0"/>
                </a:solidFill>
                <a:latin typeface="Impact" panose="020B0806030902050204" pitchFamily="2" charset="0"/>
              </a:endParaRPr>
            </a:p>
          </p:txBody>
        </p:sp>
      </p:grpSp>
      <p:sp>
        <p:nvSpPr>
          <p:cNvPr id="102" name="TextBox 26"/>
          <p:cNvSpPr txBox="1"/>
          <p:nvPr/>
        </p:nvSpPr>
        <p:spPr bwMode="auto">
          <a:xfrm>
            <a:off x="7436372" y="2290466"/>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103" name="TextBox 26"/>
          <p:cNvSpPr txBox="1"/>
          <p:nvPr/>
        </p:nvSpPr>
        <p:spPr bwMode="auto">
          <a:xfrm>
            <a:off x="7436372" y="3808378"/>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104" name="TextBox 26"/>
          <p:cNvSpPr txBox="1"/>
          <p:nvPr/>
        </p:nvSpPr>
        <p:spPr bwMode="auto">
          <a:xfrm>
            <a:off x="7486282" y="5301662"/>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750" fill="hold"/>
                                        <p:tgtEl>
                                          <p:spTgt spid="81"/>
                                        </p:tgtEl>
                                        <p:attrNameLst>
                                          <p:attrName>ppt_x</p:attrName>
                                        </p:attrNameLst>
                                      </p:cBhvr>
                                      <p:tavLst>
                                        <p:tav tm="0">
                                          <p:val>
                                            <p:strVal val="0-#ppt_w/2"/>
                                          </p:val>
                                        </p:tav>
                                        <p:tav tm="100000">
                                          <p:val>
                                            <p:strVal val="#ppt_x"/>
                                          </p:val>
                                        </p:tav>
                                      </p:tavLst>
                                    </p:anim>
                                    <p:anim calcmode="lin" valueType="num">
                                      <p:cBhvr additive="base">
                                        <p:cTn id="8" dur="75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dissolve">
                                      <p:cBhvr>
                                        <p:cTn id="12" dur="500"/>
                                        <p:tgtEl>
                                          <p:spTgt spid="107"/>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500"/>
                                        <p:tgtEl>
                                          <p:spTgt spid="102"/>
                                        </p:tgtEl>
                                      </p:cBhvr>
                                    </p:animEffect>
                                  </p:childTnLst>
                                </p:cTn>
                              </p:par>
                            </p:childTnLst>
                          </p:cTn>
                        </p:par>
                        <p:par>
                          <p:cTn id="21" fill="hold">
                            <p:stCondLst>
                              <p:cond delay="2500"/>
                            </p:stCondLst>
                            <p:childTnLst>
                              <p:par>
                                <p:cTn id="22" presetID="2" presetClass="entr" presetSubtype="8" decel="42000"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750" fill="hold"/>
                                        <p:tgtEl>
                                          <p:spTgt spid="82"/>
                                        </p:tgtEl>
                                        <p:attrNameLst>
                                          <p:attrName>ppt_x</p:attrName>
                                        </p:attrNameLst>
                                      </p:cBhvr>
                                      <p:tavLst>
                                        <p:tav tm="0">
                                          <p:val>
                                            <p:strVal val="0-#ppt_w/2"/>
                                          </p:val>
                                        </p:tav>
                                        <p:tav tm="100000">
                                          <p:val>
                                            <p:strVal val="#ppt_x"/>
                                          </p:val>
                                        </p:tav>
                                      </p:tavLst>
                                    </p:anim>
                                    <p:anim calcmode="lin" valueType="num">
                                      <p:cBhvr additive="base">
                                        <p:cTn id="25" dur="750" fill="hold"/>
                                        <p:tgtEl>
                                          <p:spTgt spid="82"/>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9" presetClass="entr" presetSubtype="0" fill="hold"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dissolve">
                                      <p:cBhvr>
                                        <p:cTn id="29" dur="500"/>
                                        <p:tgtEl>
                                          <p:spTgt spid="108"/>
                                        </p:tgtEl>
                                      </p:cBhvr>
                                    </p:animEffect>
                                  </p:childTnLst>
                                </p:cTn>
                              </p:par>
                            </p:childTnLst>
                          </p:cTn>
                        </p:par>
                        <p:par>
                          <p:cTn id="30" fill="hold">
                            <p:stCondLst>
                              <p:cond delay="4000"/>
                            </p:stCondLst>
                            <p:childTnLst>
                              <p:par>
                                <p:cTn id="31" presetID="14" presetClass="entr" presetSubtype="10" fill="hold" nodeType="after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randombar(horizontal)">
                                      <p:cBhvr>
                                        <p:cTn id="33" dur="500"/>
                                        <p:tgtEl>
                                          <p:spTgt spid="10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wipe(left)">
                                      <p:cBhvr>
                                        <p:cTn id="37" dur="500"/>
                                        <p:tgtEl>
                                          <p:spTgt spid="103"/>
                                        </p:tgtEl>
                                      </p:cBhvr>
                                    </p:animEffect>
                                  </p:childTnLst>
                                </p:cTn>
                              </p:par>
                            </p:childTnLst>
                          </p:cTn>
                        </p:par>
                        <p:par>
                          <p:cTn id="38" fill="hold">
                            <p:stCondLst>
                              <p:cond delay="5000"/>
                            </p:stCondLst>
                            <p:childTnLst>
                              <p:par>
                                <p:cTn id="39" presetID="2" presetClass="entr" presetSubtype="8" decel="42000"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750" fill="hold"/>
                                        <p:tgtEl>
                                          <p:spTgt spid="89"/>
                                        </p:tgtEl>
                                        <p:attrNameLst>
                                          <p:attrName>ppt_x</p:attrName>
                                        </p:attrNameLst>
                                      </p:cBhvr>
                                      <p:tavLst>
                                        <p:tav tm="0">
                                          <p:val>
                                            <p:strVal val="0-#ppt_w/2"/>
                                          </p:val>
                                        </p:tav>
                                        <p:tav tm="100000">
                                          <p:val>
                                            <p:strVal val="#ppt_x"/>
                                          </p:val>
                                        </p:tav>
                                      </p:tavLst>
                                    </p:anim>
                                    <p:anim calcmode="lin" valueType="num">
                                      <p:cBhvr additive="base">
                                        <p:cTn id="42" dur="750" fill="hold"/>
                                        <p:tgtEl>
                                          <p:spTgt spid="89"/>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9" presetClass="entr" presetSubtype="0" fill="hold" nodeType="after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dissolve">
                                      <p:cBhvr>
                                        <p:cTn id="46" dur="500"/>
                                        <p:tgtEl>
                                          <p:spTgt spid="109"/>
                                        </p:tgtEl>
                                      </p:cBhvr>
                                    </p:animEffect>
                                  </p:childTnLst>
                                </p:cTn>
                              </p:par>
                            </p:childTnLst>
                          </p:cTn>
                        </p:par>
                        <p:par>
                          <p:cTn id="47" fill="hold">
                            <p:stCondLst>
                              <p:cond delay="6500"/>
                            </p:stCondLst>
                            <p:childTnLst>
                              <p:par>
                                <p:cTn id="48" presetID="14" presetClass="entr" presetSubtype="10" fill="hold" nodeType="after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randombar(horizontal)">
                                      <p:cBhvr>
                                        <p:cTn id="50" dur="500"/>
                                        <p:tgtEl>
                                          <p:spTgt spid="106"/>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wipe(left)">
                                      <p:cBhvr>
                                        <p:cTn id="5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9" grpId="0" animBg="1"/>
      <p:bldP spid="102" grpId="0"/>
      <p:bldP spid="103" grpId="0"/>
      <p:bldP spid="10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4515980"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我对责任的理解</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09438" y="1989673"/>
            <a:ext cx="2163755" cy="2163755"/>
            <a:chOff x="1409438" y="1989673"/>
            <a:chExt cx="2163755" cy="2163755"/>
          </a:xfrm>
        </p:grpSpPr>
        <p:grpSp>
          <p:nvGrpSpPr>
            <p:cNvPr id="6" name="组合 5"/>
            <p:cNvGrpSpPr/>
            <p:nvPr/>
          </p:nvGrpSpPr>
          <p:grpSpPr>
            <a:xfrm>
              <a:off x="1409438" y="1989673"/>
              <a:ext cx="2163755" cy="2163755"/>
              <a:chOff x="5443217" y="1567820"/>
              <a:chExt cx="1664341" cy="1664341"/>
            </a:xfrm>
            <a:effectLst>
              <a:outerShdw blurRad="228600" dist="114300" dir="2700000" algn="tl" rotWithShape="0">
                <a:prstClr val="black">
                  <a:alpha val="30000"/>
                </a:prstClr>
              </a:outerShdw>
            </a:effectLst>
          </p:grpSpPr>
          <p:sp>
            <p:nvSpPr>
              <p:cNvPr id="7" name="任意多边形 6"/>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椭圆 7"/>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1821473" y="2401707"/>
              <a:ext cx="1339684" cy="13396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919814" y="2719897"/>
            <a:ext cx="1143000" cy="830997"/>
          </a:xfrm>
          <a:prstGeom prst="rect">
            <a:avLst/>
          </a:prstGeom>
          <a:noFill/>
        </p:spPr>
        <p:txBody>
          <a:bodyPr wrap="square" rtlCol="0">
            <a:spAutoFit/>
          </a:bodyPr>
          <a:lstStyle/>
          <a:p>
            <a:pPr algn="ctr"/>
            <a:r>
              <a:rPr lang="en-US" altLang="zh-CN" sz="4800" b="1" dirty="0">
                <a:solidFill>
                  <a:schemeClr val="bg1"/>
                </a:solidFill>
                <a:latin typeface="Kartika" panose="02020503030404060203" pitchFamily="18" charset="0"/>
                <a:ea typeface="LiHei Pro" panose="020B0500000000000000" pitchFamily="34" charset="-122"/>
                <a:cs typeface="Kartika" panose="02020503030404060203" pitchFamily="18" charset="0"/>
              </a:rPr>
              <a:t>01</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37" name="组合 36"/>
          <p:cNvGrpSpPr/>
          <p:nvPr/>
        </p:nvGrpSpPr>
        <p:grpSpPr>
          <a:xfrm>
            <a:off x="5036558" y="1989673"/>
            <a:ext cx="2163755" cy="2163755"/>
            <a:chOff x="5036558" y="1989673"/>
            <a:chExt cx="2163755" cy="2163755"/>
          </a:xfrm>
        </p:grpSpPr>
        <p:grpSp>
          <p:nvGrpSpPr>
            <p:cNvPr id="13" name="组合 12"/>
            <p:cNvGrpSpPr/>
            <p:nvPr/>
          </p:nvGrpSpPr>
          <p:grpSpPr>
            <a:xfrm>
              <a:off x="5036558" y="1989673"/>
              <a:ext cx="2163755" cy="2163755"/>
              <a:chOff x="5443217" y="1567820"/>
              <a:chExt cx="1664341" cy="1664341"/>
            </a:xfrm>
            <a:effectLst>
              <a:outerShdw blurRad="228600" dist="114300" dir="2700000" algn="tl" rotWithShape="0">
                <a:prstClr val="black">
                  <a:alpha val="30000"/>
                </a:prstClr>
              </a:outerShdw>
            </a:effectLst>
          </p:grpSpPr>
          <p:sp>
            <p:nvSpPr>
              <p:cNvPr id="14" name="任意多边形 13"/>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椭圆 14"/>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5448593" y="2401707"/>
              <a:ext cx="1339684" cy="1339684"/>
            </a:xfrm>
            <a:prstGeom prst="ellips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546934" y="2706498"/>
            <a:ext cx="1143000" cy="830997"/>
          </a:xfrm>
          <a:prstGeom prst="rect">
            <a:avLst/>
          </a:prstGeom>
          <a:noFill/>
        </p:spPr>
        <p:txBody>
          <a:bodyPr wrap="square" rtlCol="0">
            <a:spAutoFit/>
          </a:bodyPr>
          <a:lstStyle/>
          <a:p>
            <a:pPr algn="ctr"/>
            <a:r>
              <a:rPr lang="en-US" altLang="zh-CN" sz="4800" b="1" dirty="0">
                <a:solidFill>
                  <a:schemeClr val="bg1"/>
                </a:solidFill>
                <a:latin typeface="Kartika" panose="02020503030404060203" pitchFamily="18" charset="0"/>
                <a:ea typeface="LiHei Pro" panose="020B0500000000000000" pitchFamily="34" charset="-122"/>
                <a:cs typeface="Kartika" panose="02020503030404060203" pitchFamily="18" charset="0"/>
              </a:rPr>
              <a:t>02</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38" name="组合 37"/>
          <p:cNvGrpSpPr/>
          <p:nvPr/>
        </p:nvGrpSpPr>
        <p:grpSpPr>
          <a:xfrm>
            <a:off x="8662064" y="1989673"/>
            <a:ext cx="2163755" cy="2163755"/>
            <a:chOff x="8662064" y="1989673"/>
            <a:chExt cx="2163755" cy="2163755"/>
          </a:xfrm>
        </p:grpSpPr>
        <p:grpSp>
          <p:nvGrpSpPr>
            <p:cNvPr id="20" name="组合 19"/>
            <p:cNvGrpSpPr/>
            <p:nvPr/>
          </p:nvGrpSpPr>
          <p:grpSpPr>
            <a:xfrm>
              <a:off x="8662064" y="1989673"/>
              <a:ext cx="2163755" cy="2163755"/>
              <a:chOff x="5443217" y="1567820"/>
              <a:chExt cx="1664341" cy="1664341"/>
            </a:xfrm>
            <a:effectLst>
              <a:outerShdw blurRad="228600" dist="114300" dir="2700000" algn="tl" rotWithShape="0">
                <a:prstClr val="black">
                  <a:alpha val="30000"/>
                </a:prstClr>
              </a:outerShdw>
            </a:effectLst>
          </p:grpSpPr>
          <p:sp>
            <p:nvSpPr>
              <p:cNvPr id="21" name="任意多边形 20"/>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椭圆 24"/>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p:nvPr/>
          </p:nvSpPr>
          <p:spPr>
            <a:xfrm>
              <a:off x="9074099" y="2401707"/>
              <a:ext cx="1339684" cy="13396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9172440" y="2719897"/>
            <a:ext cx="1143000" cy="830997"/>
          </a:xfrm>
          <a:prstGeom prst="rect">
            <a:avLst/>
          </a:prstGeom>
          <a:noFill/>
        </p:spPr>
        <p:txBody>
          <a:bodyPr wrap="square" rtlCol="0">
            <a:spAutoFit/>
          </a:bodyPr>
          <a:lstStyle/>
          <a:p>
            <a:pPr algn="ctr"/>
            <a:r>
              <a:rPr lang="en-US" altLang="zh-CN" sz="4800" b="1" dirty="0">
                <a:solidFill>
                  <a:schemeClr val="bg1"/>
                </a:solidFill>
                <a:latin typeface="Kartika" panose="02020503030404060203" pitchFamily="18" charset="0"/>
                <a:ea typeface="LiHei Pro" panose="020B0500000000000000" pitchFamily="34" charset="-122"/>
                <a:cs typeface="Kartika" panose="02020503030404060203" pitchFamily="18" charset="0"/>
              </a:rPr>
              <a:t>03</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2" name="组合 1"/>
          <p:cNvGrpSpPr/>
          <p:nvPr/>
        </p:nvGrpSpPr>
        <p:grpSpPr>
          <a:xfrm>
            <a:off x="1310401" y="4315490"/>
            <a:ext cx="2261178" cy="830821"/>
            <a:chOff x="1310401" y="4315490"/>
            <a:chExt cx="2261178" cy="830821"/>
          </a:xfrm>
        </p:grpSpPr>
        <p:sp>
          <p:nvSpPr>
            <p:cNvPr id="11" name="圆角矩形 10"/>
            <p:cNvSpPr/>
            <p:nvPr/>
          </p:nvSpPr>
          <p:spPr>
            <a:xfrm>
              <a:off x="1411052" y="4454265"/>
              <a:ext cx="2160527" cy="692046"/>
            </a:xfrm>
            <a:prstGeom prst="roundRect">
              <a:avLst/>
            </a:prstGeom>
            <a:solidFill>
              <a:srgbClr val="00B0F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310401" y="4315490"/>
              <a:ext cx="2116285" cy="769441"/>
            </a:xfrm>
            <a:prstGeom prst="rect">
              <a:avLst/>
            </a:prstGeom>
            <a:noFill/>
          </p:spPr>
          <p:txBody>
            <a:bodyPr wrap="none" rtlCol="0">
              <a:spAutoFit/>
            </a:bodyPr>
            <a:lstStyle/>
            <a:p>
              <a:r>
                <a:rPr lang="zh-CN" altLang="en-US" sz="4400" b="1" dirty="0">
                  <a:solidFill>
                    <a:srgbClr val="FEFEFE"/>
                  </a:solidFill>
                  <a:latin typeface="幼圆" panose="02010509060101010101" pitchFamily="49" charset="-122"/>
                  <a:ea typeface="幼圆" panose="02010509060101010101" pitchFamily="49" charset="-122"/>
                </a:rPr>
                <a:t> </a:t>
              </a:r>
              <a:r>
                <a:rPr lang="zh-CN" altLang="en-US" sz="3200" b="1" dirty="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grpSp>
        <p:nvGrpSpPr>
          <p:cNvPr id="3" name="组合 2"/>
          <p:cNvGrpSpPr/>
          <p:nvPr/>
        </p:nvGrpSpPr>
        <p:grpSpPr>
          <a:xfrm>
            <a:off x="5038172" y="4454265"/>
            <a:ext cx="2160527" cy="692046"/>
            <a:chOff x="5038172" y="4454265"/>
            <a:chExt cx="2160527" cy="692046"/>
          </a:xfrm>
        </p:grpSpPr>
        <p:sp>
          <p:nvSpPr>
            <p:cNvPr id="18" name="圆角矩形 17"/>
            <p:cNvSpPr/>
            <p:nvPr/>
          </p:nvSpPr>
          <p:spPr>
            <a:xfrm>
              <a:off x="5038172" y="4454265"/>
              <a:ext cx="2160527" cy="692046"/>
            </a:xfrm>
            <a:prstGeom prst="roundRect">
              <a:avLst/>
            </a:prstGeom>
            <a:solidFill>
              <a:srgbClr val="0065B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251869" y="4460437"/>
              <a:ext cx="1946830" cy="584775"/>
            </a:xfrm>
            <a:prstGeom prst="rect">
              <a:avLst/>
            </a:prstGeom>
            <a:noFill/>
          </p:spPr>
          <p:txBody>
            <a:bodyPr wrap="squar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grpSp>
        <p:nvGrpSpPr>
          <p:cNvPr id="5" name="组合 4"/>
          <p:cNvGrpSpPr/>
          <p:nvPr/>
        </p:nvGrpSpPr>
        <p:grpSpPr>
          <a:xfrm>
            <a:off x="8663678" y="4454265"/>
            <a:ext cx="2160527" cy="692046"/>
            <a:chOff x="8663678" y="4454265"/>
            <a:chExt cx="2160527" cy="692046"/>
          </a:xfrm>
        </p:grpSpPr>
        <p:sp>
          <p:nvSpPr>
            <p:cNvPr id="28" name="圆角矩形 27"/>
            <p:cNvSpPr/>
            <p:nvPr/>
          </p:nvSpPr>
          <p:spPr>
            <a:xfrm>
              <a:off x="8663678" y="4454265"/>
              <a:ext cx="2160527" cy="692046"/>
            </a:xfrm>
            <a:prstGeom prst="roundRect">
              <a:avLst/>
            </a:prstGeom>
            <a:solidFill>
              <a:srgbClr val="00B0F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8881681" y="4460437"/>
              <a:ext cx="1832553" cy="584775"/>
            </a:xfrm>
            <a:prstGeom prst="rect">
              <a:avLst/>
            </a:prstGeom>
            <a:noFill/>
          </p:spPr>
          <p:txBody>
            <a:bodyPr wrap="non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sp>
        <p:nvSpPr>
          <p:cNvPr id="33" name="TextBox 12"/>
          <p:cNvSpPr txBox="1"/>
          <p:nvPr/>
        </p:nvSpPr>
        <p:spPr>
          <a:xfrm>
            <a:off x="1409438" y="5425572"/>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TextBox 12"/>
          <p:cNvSpPr txBox="1"/>
          <p:nvPr/>
        </p:nvSpPr>
        <p:spPr>
          <a:xfrm>
            <a:off x="4932628" y="5422622"/>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5" name="TextBox 12"/>
          <p:cNvSpPr txBox="1"/>
          <p:nvPr/>
        </p:nvSpPr>
        <p:spPr>
          <a:xfrm>
            <a:off x="8662064" y="5422621"/>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000" fill="hold"/>
                                        <p:tgtEl>
                                          <p:spTgt spid="37"/>
                                        </p:tgtEl>
                                        <p:attrNameLst>
                                          <p:attrName>ppt_w</p:attrName>
                                        </p:attrNameLst>
                                      </p:cBhvr>
                                      <p:tavLst>
                                        <p:tav tm="0">
                                          <p:val>
                                            <p:fltVal val="0"/>
                                          </p:val>
                                        </p:tav>
                                        <p:tav tm="100000">
                                          <p:val>
                                            <p:strVal val="#ppt_w"/>
                                          </p:val>
                                        </p:tav>
                                      </p:tavLst>
                                    </p:anim>
                                    <p:anim calcmode="lin" valueType="num">
                                      <p:cBhvr>
                                        <p:cTn id="28" dur="1000" fill="hold"/>
                                        <p:tgtEl>
                                          <p:spTgt spid="37"/>
                                        </p:tgtEl>
                                        <p:attrNameLst>
                                          <p:attrName>ppt_h</p:attrName>
                                        </p:attrNameLst>
                                      </p:cBhvr>
                                      <p:tavLst>
                                        <p:tav tm="0">
                                          <p:val>
                                            <p:fltVal val="0"/>
                                          </p:val>
                                        </p:tav>
                                        <p:tav tm="100000">
                                          <p:val>
                                            <p:strVal val="#ppt_h"/>
                                          </p:val>
                                        </p:tav>
                                      </p:tavLst>
                                    </p:anim>
                                    <p:anim calcmode="lin" valueType="num">
                                      <p:cBhvr>
                                        <p:cTn id="29" dur="1000" fill="hold"/>
                                        <p:tgtEl>
                                          <p:spTgt spid="37"/>
                                        </p:tgtEl>
                                        <p:attrNameLst>
                                          <p:attrName>style.rotation</p:attrName>
                                        </p:attrNameLst>
                                      </p:cBhvr>
                                      <p:tavLst>
                                        <p:tav tm="0">
                                          <p:val>
                                            <p:fltVal val="90"/>
                                          </p:val>
                                        </p:tav>
                                        <p:tav tm="100000">
                                          <p:val>
                                            <p:fltVal val="0"/>
                                          </p:val>
                                        </p:tav>
                                      </p:tavLst>
                                    </p:anim>
                                    <p:animEffect transition="in" filter="fade">
                                      <p:cBhvr>
                                        <p:cTn id="30" dur="1000"/>
                                        <p:tgtEl>
                                          <p:spTgt spid="3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4000"/>
                            </p:stCondLst>
                            <p:childTnLst>
                              <p:par>
                                <p:cTn id="36" presetID="16" presetClass="entr" presetSubtype="37"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Vertical)">
                                      <p:cBhvr>
                                        <p:cTn id="38" dur="500"/>
                                        <p:tgtEl>
                                          <p:spTgt spid="3"/>
                                        </p:tgtEl>
                                      </p:cBhvr>
                                    </p:animEffect>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fltVal val="0"/>
                                          </p:val>
                                        </p:tav>
                                        <p:tav tm="100000">
                                          <p:val>
                                            <p:strVal val="#ppt_w"/>
                                          </p:val>
                                        </p:tav>
                                      </p:tavLst>
                                    </p:anim>
                                    <p:anim calcmode="lin" valueType="num">
                                      <p:cBhvr>
                                        <p:cTn id="48" dur="1000" fill="hold"/>
                                        <p:tgtEl>
                                          <p:spTgt spid="38"/>
                                        </p:tgtEl>
                                        <p:attrNameLst>
                                          <p:attrName>ppt_h</p:attrName>
                                        </p:attrNameLst>
                                      </p:cBhvr>
                                      <p:tavLst>
                                        <p:tav tm="0">
                                          <p:val>
                                            <p:fltVal val="0"/>
                                          </p:val>
                                        </p:tav>
                                        <p:tav tm="100000">
                                          <p:val>
                                            <p:strVal val="#ppt_h"/>
                                          </p:val>
                                        </p:tav>
                                      </p:tavLst>
                                    </p:anim>
                                    <p:anim calcmode="lin" valueType="num">
                                      <p:cBhvr>
                                        <p:cTn id="49" dur="1000" fill="hold"/>
                                        <p:tgtEl>
                                          <p:spTgt spid="38"/>
                                        </p:tgtEl>
                                        <p:attrNameLst>
                                          <p:attrName>style.rotation</p:attrName>
                                        </p:attrNameLst>
                                      </p:cBhvr>
                                      <p:tavLst>
                                        <p:tav tm="0">
                                          <p:val>
                                            <p:fltVal val="90"/>
                                          </p:val>
                                        </p:tav>
                                        <p:tav tm="100000">
                                          <p:val>
                                            <p:fltVal val="0"/>
                                          </p:val>
                                        </p:tav>
                                      </p:tavLst>
                                    </p:anim>
                                    <p:animEffect transition="in" filter="fade">
                                      <p:cBhvr>
                                        <p:cTn id="50" dur="1000"/>
                                        <p:tgtEl>
                                          <p:spTgt spid="38"/>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par>
                          <p:cTn id="55" fill="hold">
                            <p:stCondLst>
                              <p:cond delay="6500"/>
                            </p:stCondLst>
                            <p:childTnLst>
                              <p:par>
                                <p:cTn id="56" presetID="16" presetClass="entr" presetSubtype="37"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outVertical)">
                                      <p:cBhvr>
                                        <p:cTn id="58" dur="500"/>
                                        <p:tgtEl>
                                          <p:spTgt spid="5"/>
                                        </p:tgtEl>
                                      </p:cBhvr>
                                    </p:animEffect>
                                  </p:childTnLst>
                                </p:cTn>
                              </p:par>
                            </p:childTnLst>
                          </p:cTn>
                        </p:par>
                        <p:par>
                          <p:cTn id="59" fill="hold">
                            <p:stCondLst>
                              <p:cond delay="7000"/>
                            </p:stCondLst>
                            <p:childTnLst>
                              <p:par>
                                <p:cTn id="60" presetID="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9"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descr="2.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366" r="28536" b="19928"/>
          <a:stretch>
            <a:fillRect/>
          </a:stretch>
        </p:blipFill>
        <p:spPr>
          <a:xfrm>
            <a:off x="-1" y="0"/>
            <a:ext cx="12192001" cy="6858000"/>
          </a:xfrm>
        </p:spPr>
      </p:pic>
      <p:sp>
        <p:nvSpPr>
          <p:cNvPr id="5" name="Rectangle 4"/>
          <p:cNvSpPr/>
          <p:nvPr/>
        </p:nvSpPr>
        <p:spPr>
          <a:xfrm>
            <a:off x="494553" y="637988"/>
            <a:ext cx="3270624" cy="195198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文本框 6"/>
          <p:cNvSpPr txBox="1"/>
          <p:nvPr/>
        </p:nvSpPr>
        <p:spPr>
          <a:xfrm>
            <a:off x="843917" y="1951409"/>
            <a:ext cx="2598788" cy="584775"/>
          </a:xfrm>
          <a:prstGeom prst="rect">
            <a:avLst/>
          </a:prstGeom>
          <a:noFill/>
        </p:spPr>
        <p:txBody>
          <a:bodyPr wrap="none" rtlCol="0">
            <a:spAutoFit/>
          </a:bodyPr>
          <a:lstStyle/>
          <a:p>
            <a:r>
              <a:rPr lang="en-US" altLang="zh-CN" sz="3200" b="1" dirty="0">
                <a:solidFill>
                  <a:srgbClr val="F8F8F8"/>
                </a:solidFill>
                <a:latin typeface="Kalinga" panose="020B0502040204020203" pitchFamily="34" charset="0"/>
                <a:ea typeface="方正姚体" panose="02010601030101010101" pitchFamily="2" charset="-122"/>
                <a:cs typeface="Kalinga" panose="020B0502040204020203" pitchFamily="34" charset="0"/>
              </a:rPr>
              <a:t>CONCENTS</a:t>
            </a:r>
            <a:endParaRPr lang="zh-CN" altLang="en-US" sz="3200" b="1" dirty="0">
              <a:solidFill>
                <a:srgbClr val="F8F8F8"/>
              </a:solidFill>
              <a:latin typeface="Kalinga" panose="020B0502040204020203" pitchFamily="34" charset="0"/>
              <a:ea typeface="方正姚体" panose="02010601030101010101" pitchFamily="2" charset="-122"/>
              <a:cs typeface="Kalinga" panose="020B0502040204020203" pitchFamily="34" charset="0"/>
            </a:endParaRPr>
          </a:p>
        </p:txBody>
      </p:sp>
      <p:sp>
        <p:nvSpPr>
          <p:cNvPr id="8" name="文本框 20"/>
          <p:cNvSpPr>
            <a:spLocks noChangeArrowheads="1"/>
          </p:cNvSpPr>
          <p:nvPr/>
        </p:nvSpPr>
        <p:spPr bwMode="auto">
          <a:xfrm>
            <a:off x="774988" y="663291"/>
            <a:ext cx="27366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dirty="0">
                <a:solidFill>
                  <a:srgbClr val="F8F8F8"/>
                </a:solidFill>
                <a:latin typeface="幼圆" panose="02010509060101010101" pitchFamily="49" charset="-122"/>
                <a:ea typeface="幼圆" panose="02010509060101010101" pitchFamily="49" charset="-122"/>
                <a:sym typeface="微软雅黑" panose="020B0503020204020204" pitchFamily="34" charset="-122"/>
              </a:rPr>
              <a:t>目  录</a:t>
            </a:r>
            <a:endParaRPr lang="en-US" altLang="en-US" sz="6600" b="1" dirty="0">
              <a:solidFill>
                <a:srgbClr val="F8F8F8"/>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7" name="矩形 16"/>
          <p:cNvSpPr/>
          <p:nvPr/>
        </p:nvSpPr>
        <p:spPr>
          <a:xfrm>
            <a:off x="-863600" y="1048871"/>
            <a:ext cx="558800" cy="86061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3600" y="1909482"/>
            <a:ext cx="558800" cy="86061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8127147" y="1278645"/>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工作回顾</a:t>
            </a:r>
          </a:p>
        </p:txBody>
      </p:sp>
      <p:sp>
        <p:nvSpPr>
          <p:cNvPr id="32" name="文本框 31"/>
          <p:cNvSpPr txBox="1"/>
          <p:nvPr/>
        </p:nvSpPr>
        <p:spPr>
          <a:xfrm>
            <a:off x="8127147" y="2641349"/>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自我评价</a:t>
            </a:r>
          </a:p>
        </p:txBody>
      </p:sp>
      <p:sp>
        <p:nvSpPr>
          <p:cNvPr id="33" name="文本框 32"/>
          <p:cNvSpPr txBox="1"/>
          <p:nvPr/>
        </p:nvSpPr>
        <p:spPr>
          <a:xfrm>
            <a:off x="8127147" y="4037803"/>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工作体会</a:t>
            </a:r>
          </a:p>
        </p:txBody>
      </p:sp>
      <p:sp>
        <p:nvSpPr>
          <p:cNvPr id="34" name="文本框 33"/>
          <p:cNvSpPr txBox="1"/>
          <p:nvPr/>
        </p:nvSpPr>
        <p:spPr>
          <a:xfrm>
            <a:off x="8127147" y="5400507"/>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工作规划</a:t>
            </a:r>
          </a:p>
        </p:txBody>
      </p:sp>
      <p:grpSp>
        <p:nvGrpSpPr>
          <p:cNvPr id="40" name="组合 39"/>
          <p:cNvGrpSpPr/>
          <p:nvPr/>
        </p:nvGrpSpPr>
        <p:grpSpPr>
          <a:xfrm>
            <a:off x="6782426" y="1278645"/>
            <a:ext cx="928740" cy="928740"/>
            <a:chOff x="6782426" y="1278645"/>
            <a:chExt cx="928740" cy="928740"/>
          </a:xfrm>
        </p:grpSpPr>
        <p:grpSp>
          <p:nvGrpSpPr>
            <p:cNvPr id="3" name="组合 2"/>
            <p:cNvGrpSpPr/>
            <p:nvPr/>
          </p:nvGrpSpPr>
          <p:grpSpPr>
            <a:xfrm>
              <a:off x="6782426" y="1278645"/>
              <a:ext cx="928740" cy="928740"/>
              <a:chOff x="6585478" y="1661232"/>
              <a:chExt cx="928740" cy="928740"/>
            </a:xfrm>
          </p:grpSpPr>
          <p:sp>
            <p:nvSpPr>
              <p:cNvPr id="11" name="椭圆 10"/>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圆角矩形 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椭圆 1"/>
              <p:cNvSpPr/>
              <p:nvPr/>
            </p:nvSpPr>
            <p:spPr>
              <a:xfrm>
                <a:off x="6779848" y="1855602"/>
                <a:ext cx="540000" cy="540000"/>
              </a:xfrm>
              <a:prstGeom prst="ellipse">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6782426" y="2639785"/>
            <a:ext cx="928740" cy="928740"/>
            <a:chOff x="6782426" y="2639785"/>
            <a:chExt cx="928740" cy="928740"/>
          </a:xfrm>
        </p:grpSpPr>
        <p:grpSp>
          <p:nvGrpSpPr>
            <p:cNvPr id="19" name="组合 18"/>
            <p:cNvGrpSpPr/>
            <p:nvPr/>
          </p:nvGrpSpPr>
          <p:grpSpPr>
            <a:xfrm>
              <a:off x="6782426" y="2639785"/>
              <a:ext cx="928740" cy="928740"/>
              <a:chOff x="6585478" y="1661232"/>
              <a:chExt cx="928740" cy="928740"/>
            </a:xfrm>
          </p:grpSpPr>
          <p:sp>
            <p:nvSpPr>
              <p:cNvPr id="20" name="椭圆 1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圆角矩形 2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6779848" y="1855602"/>
                <a:ext cx="540000" cy="540000"/>
              </a:xfrm>
              <a:prstGeom prst="ellipse">
                <a:avLst/>
              </a:prstGeom>
              <a:solidFill>
                <a:srgbClr val="0065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Freeform 22"/>
            <p:cNvSpPr>
              <a:spLocks noEditPoints="1"/>
            </p:cNvSpPr>
            <p:nvPr/>
          </p:nvSpPr>
          <p:spPr bwMode="auto">
            <a:xfrm>
              <a:off x="7123528" y="2930190"/>
              <a:ext cx="258414" cy="303467"/>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6782426" y="4000925"/>
            <a:ext cx="928740" cy="928740"/>
            <a:chOff x="6782426" y="4000925"/>
            <a:chExt cx="928740" cy="928740"/>
          </a:xfrm>
        </p:grpSpPr>
        <p:grpSp>
          <p:nvGrpSpPr>
            <p:cNvPr id="23" name="组合 22"/>
            <p:cNvGrpSpPr/>
            <p:nvPr/>
          </p:nvGrpSpPr>
          <p:grpSpPr>
            <a:xfrm>
              <a:off x="6782426" y="4000925"/>
              <a:ext cx="928740" cy="928740"/>
              <a:chOff x="6585478" y="1661232"/>
              <a:chExt cx="928740" cy="928740"/>
            </a:xfrm>
          </p:grpSpPr>
          <p:sp>
            <p:nvSpPr>
              <p:cNvPr id="24" name="椭圆 23"/>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圆角矩形 24"/>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nvSpPr>
            <p:spPr>
              <a:xfrm>
                <a:off x="6779848" y="1855602"/>
                <a:ext cx="540000" cy="540000"/>
              </a:xfrm>
              <a:prstGeom prst="ellipse">
                <a:avLst/>
              </a:prstGeom>
              <a:solidFill>
                <a:srgbClr val="00B1F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31"/>
            <p:cNvSpPr>
              <a:spLocks noEditPoints="1"/>
            </p:cNvSpPr>
            <p:nvPr/>
          </p:nvSpPr>
          <p:spPr bwMode="auto">
            <a:xfrm>
              <a:off x="7118936" y="4312540"/>
              <a:ext cx="260967" cy="32818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3" name="组合 42"/>
          <p:cNvGrpSpPr/>
          <p:nvPr/>
        </p:nvGrpSpPr>
        <p:grpSpPr>
          <a:xfrm>
            <a:off x="6782426" y="5362065"/>
            <a:ext cx="928740" cy="928740"/>
            <a:chOff x="6782426" y="5362065"/>
            <a:chExt cx="928740" cy="928740"/>
          </a:xfrm>
        </p:grpSpPr>
        <p:grpSp>
          <p:nvGrpSpPr>
            <p:cNvPr id="27" name="组合 26"/>
            <p:cNvGrpSpPr/>
            <p:nvPr/>
          </p:nvGrpSpPr>
          <p:grpSpPr>
            <a:xfrm>
              <a:off x="6782426" y="5362065"/>
              <a:ext cx="928740" cy="928740"/>
              <a:chOff x="6585478" y="1661232"/>
              <a:chExt cx="928740" cy="928740"/>
            </a:xfrm>
          </p:grpSpPr>
          <p:sp>
            <p:nvSpPr>
              <p:cNvPr id="28" name="椭圆 27"/>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圆角矩形 28"/>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6779848" y="1855602"/>
                <a:ext cx="540000" cy="540000"/>
              </a:xfrm>
              <a:prstGeom prst="ellipse">
                <a:avLst/>
              </a:prstGeom>
              <a:solidFill>
                <a:srgbClr val="0065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Freeform 12"/>
            <p:cNvSpPr>
              <a:spLocks noEditPoints="1"/>
            </p:cNvSpPr>
            <p:nvPr/>
          </p:nvSpPr>
          <p:spPr bwMode="auto">
            <a:xfrm>
              <a:off x="7094092" y="5712988"/>
              <a:ext cx="305515" cy="22771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3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8"/>
                                        </p:tgtEl>
                                        <p:attrNameLst>
                                          <p:attrName>style.visibility</p:attrName>
                                        </p:attrNameLst>
                                      </p:cBhvr>
                                      <p:to>
                                        <p:strVal val="visible"/>
                                      </p:to>
                                    </p:set>
                                    <p:set>
                                      <p:cBhvr>
                                        <p:cTn id="17" dur="455" fill="hold">
                                          <p:stCondLst>
                                            <p:cond delay="0"/>
                                          </p:stCondLst>
                                        </p:cTn>
                                        <p:tgtEl>
                                          <p:spTgt spid="8"/>
                                        </p:tgtEl>
                                        <p:attrNameLst>
                                          <p:attrName>style.rotation</p:attrName>
                                        </p:attrNameLst>
                                      </p:cBhvr>
                                      <p:to>
                                        <p:strVal val="-45.0"/>
                                      </p:to>
                                    </p:set>
                                    <p:anim calcmode="lin" valueType="num">
                                      <p:cBhvr>
                                        <p:cTn id="1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3" presetClass="entr" presetSubtype="32"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750" fill="hold"/>
                                        <p:tgtEl>
                                          <p:spTgt spid="40"/>
                                        </p:tgtEl>
                                        <p:attrNameLst>
                                          <p:attrName>ppt_w</p:attrName>
                                        </p:attrNameLst>
                                      </p:cBhvr>
                                      <p:tavLst>
                                        <p:tav tm="0">
                                          <p:val>
                                            <p:strVal val="4*#ppt_w"/>
                                          </p:val>
                                        </p:tav>
                                        <p:tav tm="100000">
                                          <p:val>
                                            <p:strVal val="#ppt_w"/>
                                          </p:val>
                                        </p:tav>
                                      </p:tavLst>
                                    </p:anim>
                                    <p:anim calcmode="lin" valueType="num">
                                      <p:cBhvr>
                                        <p:cTn id="32" dur="750" fill="hold"/>
                                        <p:tgtEl>
                                          <p:spTgt spid="40"/>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250"/>
                                  </p:stCondLst>
                                  <p:childTnLst>
                                    <p:set>
                                      <p:cBhvr>
                                        <p:cTn id="34" dur="1" fill="hold">
                                          <p:stCondLst>
                                            <p:cond delay="0"/>
                                          </p:stCondLst>
                                        </p:cTn>
                                        <p:tgtEl>
                                          <p:spTgt spid="41"/>
                                        </p:tgtEl>
                                        <p:attrNameLst>
                                          <p:attrName>style.visibility</p:attrName>
                                        </p:attrNameLst>
                                      </p:cBhvr>
                                      <p:to>
                                        <p:strVal val="visible"/>
                                      </p:to>
                                    </p:set>
                                    <p:anim calcmode="lin" valueType="num">
                                      <p:cBhvr>
                                        <p:cTn id="35" dur="750" fill="hold"/>
                                        <p:tgtEl>
                                          <p:spTgt spid="41"/>
                                        </p:tgtEl>
                                        <p:attrNameLst>
                                          <p:attrName>ppt_w</p:attrName>
                                        </p:attrNameLst>
                                      </p:cBhvr>
                                      <p:tavLst>
                                        <p:tav tm="0">
                                          <p:val>
                                            <p:strVal val="4*#ppt_w"/>
                                          </p:val>
                                        </p:tav>
                                        <p:tav tm="100000">
                                          <p:val>
                                            <p:strVal val="#ppt_w"/>
                                          </p:val>
                                        </p:tav>
                                      </p:tavLst>
                                    </p:anim>
                                    <p:anim calcmode="lin" valueType="num">
                                      <p:cBhvr>
                                        <p:cTn id="36" dur="750" fill="hold"/>
                                        <p:tgtEl>
                                          <p:spTgt spid="41"/>
                                        </p:tgtEl>
                                        <p:attrNameLst>
                                          <p:attrName>ppt_h</p:attrName>
                                        </p:attrNameLst>
                                      </p:cBhvr>
                                      <p:tavLst>
                                        <p:tav tm="0">
                                          <p:val>
                                            <p:strVal val="4*#ppt_h"/>
                                          </p:val>
                                        </p:tav>
                                        <p:tav tm="100000">
                                          <p:val>
                                            <p:strVal val="#ppt_h"/>
                                          </p:val>
                                        </p:tav>
                                      </p:tavLst>
                                    </p:anim>
                                  </p:childTnLst>
                                </p:cTn>
                              </p:par>
                              <p:par>
                                <p:cTn id="37" presetID="23" presetClass="entr" presetSubtype="32" fill="hold" nodeType="withEffect">
                                  <p:stCondLst>
                                    <p:cond delay="5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750" fill="hold"/>
                                        <p:tgtEl>
                                          <p:spTgt spid="42"/>
                                        </p:tgtEl>
                                        <p:attrNameLst>
                                          <p:attrName>ppt_w</p:attrName>
                                        </p:attrNameLst>
                                      </p:cBhvr>
                                      <p:tavLst>
                                        <p:tav tm="0">
                                          <p:val>
                                            <p:strVal val="4*#ppt_w"/>
                                          </p:val>
                                        </p:tav>
                                        <p:tav tm="100000">
                                          <p:val>
                                            <p:strVal val="#ppt_w"/>
                                          </p:val>
                                        </p:tav>
                                      </p:tavLst>
                                    </p:anim>
                                    <p:anim calcmode="lin" valueType="num">
                                      <p:cBhvr>
                                        <p:cTn id="40" dur="750" fill="hold"/>
                                        <p:tgtEl>
                                          <p:spTgt spid="42"/>
                                        </p:tgtEl>
                                        <p:attrNameLst>
                                          <p:attrName>ppt_h</p:attrName>
                                        </p:attrNameLst>
                                      </p:cBhvr>
                                      <p:tavLst>
                                        <p:tav tm="0">
                                          <p:val>
                                            <p:strVal val="4*#ppt_h"/>
                                          </p:val>
                                        </p:tav>
                                        <p:tav tm="100000">
                                          <p:val>
                                            <p:strVal val="#ppt_h"/>
                                          </p:val>
                                        </p:tav>
                                      </p:tavLst>
                                    </p:anim>
                                  </p:childTnLst>
                                </p:cTn>
                              </p:par>
                              <p:par>
                                <p:cTn id="41" presetID="23" presetClass="entr" presetSubtype="32" fill="hold" nodeType="withEffect">
                                  <p:stCondLst>
                                    <p:cond delay="750"/>
                                  </p:stCondLst>
                                  <p:childTnLst>
                                    <p:set>
                                      <p:cBhvr>
                                        <p:cTn id="42" dur="1" fill="hold">
                                          <p:stCondLst>
                                            <p:cond delay="0"/>
                                          </p:stCondLst>
                                        </p:cTn>
                                        <p:tgtEl>
                                          <p:spTgt spid="43"/>
                                        </p:tgtEl>
                                        <p:attrNameLst>
                                          <p:attrName>style.visibility</p:attrName>
                                        </p:attrNameLst>
                                      </p:cBhvr>
                                      <p:to>
                                        <p:strVal val="visible"/>
                                      </p:to>
                                    </p:set>
                                    <p:anim calcmode="lin" valueType="num">
                                      <p:cBhvr>
                                        <p:cTn id="43" dur="750" fill="hold"/>
                                        <p:tgtEl>
                                          <p:spTgt spid="43"/>
                                        </p:tgtEl>
                                        <p:attrNameLst>
                                          <p:attrName>ppt_w</p:attrName>
                                        </p:attrNameLst>
                                      </p:cBhvr>
                                      <p:tavLst>
                                        <p:tav tm="0">
                                          <p:val>
                                            <p:strVal val="4*#ppt_w"/>
                                          </p:val>
                                        </p:tav>
                                        <p:tav tm="100000">
                                          <p:val>
                                            <p:strVal val="#ppt_w"/>
                                          </p:val>
                                        </p:tav>
                                      </p:tavLst>
                                    </p:anim>
                                    <p:anim calcmode="lin" valueType="num">
                                      <p:cBhvr>
                                        <p:cTn id="44" dur="750" fill="hold"/>
                                        <p:tgtEl>
                                          <p:spTgt spid="43"/>
                                        </p:tgtEl>
                                        <p:attrNameLst>
                                          <p:attrName>ppt_h</p:attrName>
                                        </p:attrNameLst>
                                      </p:cBhvr>
                                      <p:tavLst>
                                        <p:tav tm="0">
                                          <p:val>
                                            <p:strVal val="4*#ppt_h"/>
                                          </p:val>
                                        </p:tav>
                                        <p:tav tm="100000">
                                          <p:val>
                                            <p:strVal val="#ppt_h"/>
                                          </p:val>
                                        </p:tav>
                                      </p:tavLst>
                                    </p:anim>
                                  </p:childTnLst>
                                </p:cTn>
                              </p:par>
                            </p:childTnLst>
                          </p:cTn>
                        </p:par>
                        <p:par>
                          <p:cTn id="45" fill="hold">
                            <p:stCondLst>
                              <p:cond delay="55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par>
                                <p:cTn id="49" presetID="26" presetClass="emph" presetSubtype="0" fill="hold" nodeType="withEffect">
                                  <p:stCondLst>
                                    <p:cond delay="250"/>
                                  </p:stCondLst>
                                  <p:childTnLst>
                                    <p:animEffect transition="out" filter="fade">
                                      <p:cBhvr>
                                        <p:cTn id="50" dur="500" tmFilter="0, 0; .2, .5; .8, .5; 1, 0"/>
                                        <p:tgtEl>
                                          <p:spTgt spid="41"/>
                                        </p:tgtEl>
                                      </p:cBhvr>
                                    </p:animEffect>
                                    <p:animScale>
                                      <p:cBhvr>
                                        <p:cTn id="51" dur="250" autoRev="1" fill="hold"/>
                                        <p:tgtEl>
                                          <p:spTgt spid="41"/>
                                        </p:tgtEl>
                                      </p:cBhvr>
                                      <p:by x="105000" y="105000"/>
                                    </p:animScale>
                                  </p:childTnLst>
                                </p:cTn>
                              </p:par>
                              <p:par>
                                <p:cTn id="52" presetID="26" presetClass="emph" presetSubtype="0" fill="hold" nodeType="withEffect">
                                  <p:stCondLst>
                                    <p:cond delay="50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par>
                                <p:cTn id="55" presetID="26" presetClass="emph" presetSubtype="0" fill="hold" nodeType="withEffect">
                                  <p:stCondLst>
                                    <p:cond delay="750"/>
                                  </p:stCondLst>
                                  <p:childTnLst>
                                    <p:animEffect transition="out" filter="fade">
                                      <p:cBhvr>
                                        <p:cTn id="56" dur="500" tmFilter="0, 0; .2, .5; .8, .5; 1, 0"/>
                                        <p:tgtEl>
                                          <p:spTgt spid="43"/>
                                        </p:tgtEl>
                                      </p:cBhvr>
                                    </p:animEffect>
                                    <p:animScale>
                                      <p:cBhvr>
                                        <p:cTn id="57" dur="250" autoRev="1" fill="hold"/>
                                        <p:tgtEl>
                                          <p:spTgt spid="43"/>
                                        </p:tgtEl>
                                      </p:cBhvr>
                                      <p:by x="105000" y="105000"/>
                                    </p:animScale>
                                  </p:childTnLst>
                                </p:cTn>
                              </p:par>
                            </p:childTnLst>
                          </p:cTn>
                        </p:par>
                        <p:par>
                          <p:cTn id="58" fill="hold">
                            <p:stCondLst>
                              <p:cond delay="6000"/>
                            </p:stCondLst>
                            <p:childTnLst>
                              <p:par>
                                <p:cTn id="59" presetID="50" presetClass="entr" presetSubtype="0" decel="10000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2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7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grpSp>
        <p:nvGrpSpPr>
          <p:cNvPr id="95" name="组合 94"/>
          <p:cNvGrpSpPr/>
          <p:nvPr/>
        </p:nvGrpSpPr>
        <p:grpSpPr>
          <a:xfrm>
            <a:off x="3109685" y="1797351"/>
            <a:ext cx="1095074" cy="955091"/>
            <a:chOff x="3109685" y="1797351"/>
            <a:chExt cx="1095074" cy="955091"/>
          </a:xfrm>
        </p:grpSpPr>
        <p:grpSp>
          <p:nvGrpSpPr>
            <p:cNvPr id="33" name="组合 32"/>
            <p:cNvGrpSpPr/>
            <p:nvPr/>
          </p:nvGrpSpPr>
          <p:grpSpPr>
            <a:xfrm>
              <a:off x="3109685" y="1797351"/>
              <a:ext cx="1095074" cy="955091"/>
              <a:chOff x="2857499" y="1149477"/>
              <a:chExt cx="1098550" cy="958123"/>
            </a:xfrm>
          </p:grpSpPr>
          <p:sp>
            <p:nvSpPr>
              <p:cNvPr id="34" name="圆角矩形 33"/>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2892834" y="1178024"/>
                <a:ext cx="1063215" cy="901028"/>
              </a:xfrm>
              <a:prstGeom prst="roundRect">
                <a:avLst>
                  <a:gd name="adj" fmla="val 1388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文本框 82"/>
            <p:cNvSpPr txBox="1"/>
            <p:nvPr/>
          </p:nvSpPr>
          <p:spPr>
            <a:xfrm>
              <a:off x="3180145" y="1980024"/>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01</a:t>
              </a:r>
              <a:endParaRPr lang="zh-CN" altLang="en-US" sz="3600" dirty="0">
                <a:solidFill>
                  <a:schemeClr val="bg1"/>
                </a:solidFill>
                <a:latin typeface="Impact" panose="020B0806030902050204" pitchFamily="2" charset="0"/>
              </a:endParaRPr>
            </a:p>
          </p:txBody>
        </p:sp>
      </p:grpSp>
      <p:grpSp>
        <p:nvGrpSpPr>
          <p:cNvPr id="96" name="组合 95"/>
          <p:cNvGrpSpPr/>
          <p:nvPr/>
        </p:nvGrpSpPr>
        <p:grpSpPr>
          <a:xfrm>
            <a:off x="3109685" y="3044716"/>
            <a:ext cx="1095074" cy="955091"/>
            <a:chOff x="3109685" y="3044716"/>
            <a:chExt cx="1095074" cy="955091"/>
          </a:xfrm>
        </p:grpSpPr>
        <p:grpSp>
          <p:nvGrpSpPr>
            <p:cNvPr id="10" name="组合 9"/>
            <p:cNvGrpSpPr/>
            <p:nvPr/>
          </p:nvGrpSpPr>
          <p:grpSpPr>
            <a:xfrm>
              <a:off x="3109685" y="3044716"/>
              <a:ext cx="1095074" cy="955091"/>
              <a:chOff x="2857499" y="1149477"/>
              <a:chExt cx="1098550" cy="958123"/>
            </a:xfrm>
          </p:grpSpPr>
          <p:sp>
            <p:nvSpPr>
              <p:cNvPr id="11" name="圆角矩形 10"/>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892834" y="1178024"/>
                <a:ext cx="1063215" cy="901028"/>
              </a:xfrm>
              <a:prstGeom prst="roundRect">
                <a:avLst>
                  <a:gd name="adj" fmla="val 13889"/>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83"/>
            <p:cNvSpPr txBox="1"/>
            <p:nvPr/>
          </p:nvSpPr>
          <p:spPr>
            <a:xfrm>
              <a:off x="3192826" y="3196106"/>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02</a:t>
              </a:r>
              <a:endParaRPr lang="zh-CN" altLang="en-US" sz="3600" dirty="0">
                <a:solidFill>
                  <a:schemeClr val="bg1"/>
                </a:solidFill>
                <a:latin typeface="Impact" panose="020B0806030902050204" pitchFamily="2" charset="0"/>
              </a:endParaRPr>
            </a:p>
          </p:txBody>
        </p:sp>
      </p:grpSp>
      <p:grpSp>
        <p:nvGrpSpPr>
          <p:cNvPr id="97" name="组合 96"/>
          <p:cNvGrpSpPr/>
          <p:nvPr/>
        </p:nvGrpSpPr>
        <p:grpSpPr>
          <a:xfrm>
            <a:off x="3109685" y="4288500"/>
            <a:ext cx="1095074" cy="955091"/>
            <a:chOff x="3109685" y="4288500"/>
            <a:chExt cx="1095074" cy="955091"/>
          </a:xfrm>
        </p:grpSpPr>
        <p:grpSp>
          <p:nvGrpSpPr>
            <p:cNvPr id="13" name="组合 12"/>
            <p:cNvGrpSpPr/>
            <p:nvPr/>
          </p:nvGrpSpPr>
          <p:grpSpPr>
            <a:xfrm>
              <a:off x="3109685" y="4288500"/>
              <a:ext cx="1095074" cy="955091"/>
              <a:chOff x="2857499" y="1149477"/>
              <a:chExt cx="1098550" cy="958123"/>
            </a:xfrm>
          </p:grpSpPr>
          <p:sp>
            <p:nvSpPr>
              <p:cNvPr id="14" name="圆角矩形 13"/>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892834" y="1178024"/>
                <a:ext cx="1063215" cy="901028"/>
              </a:xfrm>
              <a:prstGeom prst="roundRect">
                <a:avLst>
                  <a:gd name="adj" fmla="val 1388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文本框 84"/>
            <p:cNvSpPr txBox="1"/>
            <p:nvPr/>
          </p:nvSpPr>
          <p:spPr>
            <a:xfrm>
              <a:off x="3192826" y="4457929"/>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03</a:t>
              </a:r>
              <a:endParaRPr lang="zh-CN" altLang="en-US" sz="3600" dirty="0">
                <a:solidFill>
                  <a:schemeClr val="bg1"/>
                </a:solidFill>
                <a:latin typeface="Impact" panose="020B0806030902050204" pitchFamily="2" charset="0"/>
              </a:endParaRPr>
            </a:p>
          </p:txBody>
        </p:sp>
      </p:grpSp>
      <p:grpSp>
        <p:nvGrpSpPr>
          <p:cNvPr id="98" name="组合 97"/>
          <p:cNvGrpSpPr/>
          <p:nvPr/>
        </p:nvGrpSpPr>
        <p:grpSpPr>
          <a:xfrm>
            <a:off x="3109685" y="5500815"/>
            <a:ext cx="1095074" cy="955091"/>
            <a:chOff x="3109685" y="5500815"/>
            <a:chExt cx="1095074" cy="955091"/>
          </a:xfrm>
        </p:grpSpPr>
        <p:grpSp>
          <p:nvGrpSpPr>
            <p:cNvPr id="16" name="组合 15"/>
            <p:cNvGrpSpPr/>
            <p:nvPr/>
          </p:nvGrpSpPr>
          <p:grpSpPr>
            <a:xfrm>
              <a:off x="3109685" y="5500815"/>
              <a:ext cx="1095074" cy="955091"/>
              <a:chOff x="2857499" y="1149477"/>
              <a:chExt cx="1098550" cy="958123"/>
            </a:xfrm>
          </p:grpSpPr>
          <p:sp>
            <p:nvSpPr>
              <p:cNvPr id="17" name="圆角矩形 16"/>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892834" y="1178024"/>
                <a:ext cx="1063215" cy="901028"/>
              </a:xfrm>
              <a:prstGeom prst="roundRect">
                <a:avLst>
                  <a:gd name="adj" fmla="val 13889"/>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85"/>
            <p:cNvSpPr txBox="1"/>
            <p:nvPr/>
          </p:nvSpPr>
          <p:spPr>
            <a:xfrm>
              <a:off x="3192826" y="5655194"/>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04</a:t>
              </a:r>
              <a:endParaRPr lang="zh-CN" altLang="en-US" sz="3600" dirty="0">
                <a:solidFill>
                  <a:schemeClr val="bg1"/>
                </a:solidFill>
                <a:latin typeface="Impact" panose="020B0806030902050204" pitchFamily="2" charset="0"/>
              </a:endParaRPr>
            </a:p>
          </p:txBody>
        </p:sp>
      </p:grpSp>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753498"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对部门的意见跟建议</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433405" y="1797351"/>
            <a:ext cx="4682460" cy="1147168"/>
            <a:chOff x="4433405" y="1797351"/>
            <a:chExt cx="4682460" cy="1147168"/>
          </a:xfrm>
        </p:grpSpPr>
        <p:pic>
          <p:nvPicPr>
            <p:cNvPr id="28" name="图片 27"/>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6200000">
              <a:off x="8465670" y="2118525"/>
              <a:ext cx="955091" cy="345298"/>
            </a:xfrm>
            <a:prstGeom prst="rect">
              <a:avLst/>
            </a:prstGeom>
          </p:spPr>
        </p:pic>
        <p:pic>
          <p:nvPicPr>
            <p:cNvPr id="29" name="图片 28"/>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a:off x="4803606" y="2743849"/>
              <a:ext cx="3634732" cy="200670"/>
            </a:xfrm>
            <a:prstGeom prst="rect">
              <a:avLst/>
            </a:prstGeom>
          </p:spPr>
        </p:pic>
        <p:sp>
          <p:nvSpPr>
            <p:cNvPr id="30" name="圆角矩形 29"/>
            <p:cNvSpPr/>
            <p:nvPr/>
          </p:nvSpPr>
          <p:spPr>
            <a:xfrm>
              <a:off x="4433405" y="1797351"/>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5" name="组合 4"/>
          <p:cNvGrpSpPr/>
          <p:nvPr/>
        </p:nvGrpSpPr>
        <p:grpSpPr>
          <a:xfrm>
            <a:off x="4433405" y="3044716"/>
            <a:ext cx="4682460" cy="1141792"/>
            <a:chOff x="4433405" y="3044716"/>
            <a:chExt cx="4682460" cy="1141792"/>
          </a:xfrm>
        </p:grpSpPr>
        <p:pic>
          <p:nvPicPr>
            <p:cNvPr id="19" name="图片 18"/>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6200000">
              <a:off x="8465670" y="3365890"/>
              <a:ext cx="955091" cy="345298"/>
            </a:xfrm>
            <a:prstGeom prst="rect">
              <a:avLst/>
            </a:prstGeom>
          </p:spPr>
        </p:pic>
        <p:pic>
          <p:nvPicPr>
            <p:cNvPr id="25" name="图片 24"/>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a:off x="4803606" y="3985838"/>
              <a:ext cx="3634732" cy="200670"/>
            </a:xfrm>
            <a:prstGeom prst="rect">
              <a:avLst/>
            </a:prstGeom>
          </p:spPr>
        </p:pic>
        <p:sp>
          <p:nvSpPr>
            <p:cNvPr id="31" name="圆角矩形 30"/>
            <p:cNvSpPr/>
            <p:nvPr/>
          </p:nvSpPr>
          <p:spPr>
            <a:xfrm>
              <a:off x="4433405" y="3044716"/>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91" name="组合 90"/>
          <p:cNvGrpSpPr/>
          <p:nvPr/>
        </p:nvGrpSpPr>
        <p:grpSpPr>
          <a:xfrm>
            <a:off x="4433405" y="4292083"/>
            <a:ext cx="4682461" cy="1147063"/>
            <a:chOff x="4433405" y="4292083"/>
            <a:chExt cx="4682461" cy="1147063"/>
          </a:xfrm>
        </p:grpSpPr>
        <p:pic>
          <p:nvPicPr>
            <p:cNvPr id="20" name="图片 19"/>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6200000">
              <a:off x="8465671" y="4613255"/>
              <a:ext cx="955091" cy="345298"/>
            </a:xfrm>
            <a:prstGeom prst="rect">
              <a:avLst/>
            </a:prstGeom>
          </p:spPr>
        </p:pic>
        <p:pic>
          <p:nvPicPr>
            <p:cNvPr id="26" name="图片 25"/>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a:off x="4803606" y="5238476"/>
              <a:ext cx="3634732" cy="200670"/>
            </a:xfrm>
            <a:prstGeom prst="rect">
              <a:avLst/>
            </a:prstGeom>
          </p:spPr>
        </p:pic>
        <p:sp>
          <p:nvSpPr>
            <p:cNvPr id="32" name="圆角矩形 31"/>
            <p:cNvSpPr/>
            <p:nvPr/>
          </p:nvSpPr>
          <p:spPr>
            <a:xfrm>
              <a:off x="4433405" y="4292083"/>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92" name="组合 91"/>
          <p:cNvGrpSpPr/>
          <p:nvPr/>
        </p:nvGrpSpPr>
        <p:grpSpPr>
          <a:xfrm>
            <a:off x="4433405" y="5500816"/>
            <a:ext cx="4682459" cy="1139191"/>
            <a:chOff x="4433405" y="5500816"/>
            <a:chExt cx="4682459" cy="1139191"/>
          </a:xfrm>
        </p:grpSpPr>
        <p:pic>
          <p:nvPicPr>
            <p:cNvPr id="21" name="图片 20"/>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6200000">
              <a:off x="8465670" y="5821990"/>
              <a:ext cx="955091" cy="345297"/>
            </a:xfrm>
            <a:prstGeom prst="rect">
              <a:avLst/>
            </a:prstGeom>
          </p:spPr>
        </p:pic>
        <p:pic>
          <p:nvPicPr>
            <p:cNvPr id="27" name="图片 26"/>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a:off x="4803606" y="6439337"/>
              <a:ext cx="3634732" cy="200670"/>
            </a:xfrm>
            <a:prstGeom prst="rect">
              <a:avLst/>
            </a:prstGeom>
          </p:spPr>
        </p:pic>
        <p:sp>
          <p:nvSpPr>
            <p:cNvPr id="36" name="圆角矩形 35"/>
            <p:cNvSpPr/>
            <p:nvPr/>
          </p:nvSpPr>
          <p:spPr>
            <a:xfrm>
              <a:off x="4433405" y="5500816"/>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93" name="组合 92"/>
          <p:cNvGrpSpPr/>
          <p:nvPr/>
        </p:nvGrpSpPr>
        <p:grpSpPr>
          <a:xfrm>
            <a:off x="3851189" y="1501962"/>
            <a:ext cx="986273" cy="5321612"/>
            <a:chOff x="3851189" y="1501962"/>
            <a:chExt cx="986273" cy="5321612"/>
          </a:xfrm>
        </p:grpSpPr>
        <p:sp>
          <p:nvSpPr>
            <p:cNvPr id="9" name="矩形 8"/>
            <p:cNvSpPr/>
            <p:nvPr/>
          </p:nvSpPr>
          <p:spPr>
            <a:xfrm>
              <a:off x="4492166" y="1501962"/>
              <a:ext cx="345296" cy="5270681"/>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矩形 36"/>
            <p:cNvSpPr/>
            <p:nvPr/>
          </p:nvSpPr>
          <p:spPr>
            <a:xfrm>
              <a:off x="4058127" y="1501962"/>
              <a:ext cx="451229" cy="5270681"/>
            </a:xfrm>
            <a:prstGeom prst="rect">
              <a:avLst/>
            </a:prstGeom>
            <a:gradFill flip="none" rotWithShape="1">
              <a:gsLst>
                <a:gs pos="0">
                  <a:srgbClr val="F8F8F9"/>
                </a:gs>
                <a:gs pos="100000">
                  <a:srgbClr val="ECEDE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38" name="图片 37"/>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5400000">
              <a:off x="1292744" y="4060408"/>
              <a:ext cx="5321611" cy="204721"/>
            </a:xfrm>
            <a:prstGeom prst="rect">
              <a:avLst/>
            </a:prstGeom>
          </p:spPr>
        </p:pic>
        <p:sp>
          <p:nvSpPr>
            <p:cNvPr id="39" name="流程图: 手动输入 32"/>
            <p:cNvSpPr/>
            <p:nvPr/>
          </p:nvSpPr>
          <p:spPr>
            <a:xfrm flipH="1" flipV="1">
              <a:off x="4492337" y="1501962"/>
              <a:ext cx="344501" cy="9178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梯形 39"/>
            <p:cNvSpPr/>
            <p:nvPr/>
          </p:nvSpPr>
          <p:spPr>
            <a:xfrm rot="5400000">
              <a:off x="3965169" y="2728976"/>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梯形 40"/>
            <p:cNvSpPr/>
            <p:nvPr/>
          </p:nvSpPr>
          <p:spPr>
            <a:xfrm rot="5400000">
              <a:off x="3965169" y="3974019"/>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梯形 41"/>
            <p:cNvSpPr/>
            <p:nvPr/>
          </p:nvSpPr>
          <p:spPr>
            <a:xfrm rot="5400000">
              <a:off x="3965169" y="5197111"/>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流程图: 手动输入 32"/>
            <p:cNvSpPr/>
            <p:nvPr/>
          </p:nvSpPr>
          <p:spPr>
            <a:xfrm flipH="1">
              <a:off x="4492337" y="5880011"/>
              <a:ext cx="344501" cy="8926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87" name="TextBox 110"/>
          <p:cNvSpPr txBox="1"/>
          <p:nvPr/>
        </p:nvSpPr>
        <p:spPr>
          <a:xfrm>
            <a:off x="5462803" y="1871375"/>
            <a:ext cx="2646218" cy="1354217"/>
          </a:xfrm>
          <a:prstGeom prst="rect">
            <a:avLst/>
          </a:prstGeom>
          <a:noFill/>
        </p:spPr>
        <p:txBody>
          <a:bodyPr wrap="square" lIns="0" tIns="0" rIns="0" bIns="0" rtlCol="0">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400" dirty="0">
              <a:solidFill>
                <a:srgbClr val="00B0F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Box 110"/>
          <p:cNvSpPr txBox="1"/>
          <p:nvPr/>
        </p:nvSpPr>
        <p:spPr>
          <a:xfrm>
            <a:off x="5458819" y="3107809"/>
            <a:ext cx="2646218" cy="1354217"/>
          </a:xfrm>
          <a:prstGeom prst="rect">
            <a:avLst/>
          </a:prstGeom>
          <a:noFill/>
        </p:spPr>
        <p:txBody>
          <a:bodyPr wrap="square" lIns="0" tIns="0" rIns="0" bIns="0" rtlCol="0">
            <a:spAutoFit/>
          </a:bodyPr>
          <a:lstStyle/>
          <a:p>
            <a:r>
              <a:rPr lang="zh-CN" altLang="en-US" sz="24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400" dirty="0">
              <a:solidFill>
                <a:srgbClr val="0065B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Box 110"/>
          <p:cNvSpPr txBox="1"/>
          <p:nvPr/>
        </p:nvSpPr>
        <p:spPr>
          <a:xfrm>
            <a:off x="5458819" y="4316957"/>
            <a:ext cx="2646218" cy="1354217"/>
          </a:xfrm>
          <a:prstGeom prst="rect">
            <a:avLst/>
          </a:prstGeom>
          <a:noFill/>
        </p:spPr>
        <p:txBody>
          <a:bodyPr wrap="square" lIns="0" tIns="0" rIns="0" bIns="0" rtlCol="0">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400" dirty="0">
              <a:solidFill>
                <a:srgbClr val="00B0F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Box 110"/>
          <p:cNvSpPr txBox="1"/>
          <p:nvPr/>
        </p:nvSpPr>
        <p:spPr>
          <a:xfrm>
            <a:off x="5454835" y="5553391"/>
            <a:ext cx="2646218" cy="1354217"/>
          </a:xfrm>
          <a:prstGeom prst="rect">
            <a:avLst/>
          </a:prstGeom>
          <a:noFill/>
        </p:spPr>
        <p:txBody>
          <a:bodyPr wrap="square" lIns="0" tIns="0" rIns="0" bIns="0" rtlCol="0">
            <a:spAutoFit/>
          </a:bodyPr>
          <a:lstStyle/>
          <a:p>
            <a:r>
              <a:rPr lang="zh-CN" altLang="en-US" sz="24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400" dirty="0">
              <a:solidFill>
                <a:srgbClr val="0065B0"/>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outHorizontal)">
                                      <p:cBhvr>
                                        <p:cTn id="7" dur="500"/>
                                        <p:tgtEl>
                                          <p:spTgt spid="93"/>
                                        </p:tgtEl>
                                      </p:cBhvr>
                                    </p:animEffect>
                                  </p:childTnLst>
                                </p:cTn>
                              </p:par>
                            </p:childTnLst>
                          </p:cTn>
                        </p:par>
                        <p:par>
                          <p:cTn id="8" fill="hold">
                            <p:stCondLst>
                              <p:cond delay="500"/>
                            </p:stCondLst>
                            <p:childTnLst>
                              <p:par>
                                <p:cTn id="9" presetID="2" presetClass="entr" presetSubtype="8" decel="4200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750" fill="hold"/>
                                        <p:tgtEl>
                                          <p:spTgt spid="95"/>
                                        </p:tgtEl>
                                        <p:attrNameLst>
                                          <p:attrName>ppt_x</p:attrName>
                                        </p:attrNameLst>
                                      </p:cBhvr>
                                      <p:tavLst>
                                        <p:tav tm="0">
                                          <p:val>
                                            <p:strVal val="0-#ppt_w/2"/>
                                          </p:val>
                                        </p:tav>
                                        <p:tav tm="100000">
                                          <p:val>
                                            <p:strVal val="#ppt_x"/>
                                          </p:val>
                                        </p:tav>
                                      </p:tavLst>
                                    </p:anim>
                                    <p:anim calcmode="lin" valueType="num">
                                      <p:cBhvr additive="base">
                                        <p:cTn id="12" dur="75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0-#ppt_w/2"/>
                                          </p:val>
                                        </p:tav>
                                        <p:tav tm="100000">
                                          <p:val>
                                            <p:strVal val="#ppt_x"/>
                                          </p:val>
                                        </p:tav>
                                      </p:tavLst>
                                    </p:anim>
                                    <p:anim calcmode="lin" valueType="num">
                                      <p:cBhvr additive="base">
                                        <p:cTn id="16" dur="75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50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750" fill="hold"/>
                                        <p:tgtEl>
                                          <p:spTgt spid="97"/>
                                        </p:tgtEl>
                                        <p:attrNameLst>
                                          <p:attrName>ppt_x</p:attrName>
                                        </p:attrNameLst>
                                      </p:cBhvr>
                                      <p:tavLst>
                                        <p:tav tm="0">
                                          <p:val>
                                            <p:strVal val="0-#ppt_w/2"/>
                                          </p:val>
                                        </p:tav>
                                        <p:tav tm="100000">
                                          <p:val>
                                            <p:strVal val="#ppt_x"/>
                                          </p:val>
                                        </p:tav>
                                      </p:tavLst>
                                    </p:anim>
                                    <p:anim calcmode="lin" valueType="num">
                                      <p:cBhvr additive="base">
                                        <p:cTn id="20" dur="750" fill="hold"/>
                                        <p:tgtEl>
                                          <p:spTgt spid="97"/>
                                        </p:tgtEl>
                                        <p:attrNameLst>
                                          <p:attrName>ppt_y</p:attrName>
                                        </p:attrNameLst>
                                      </p:cBhvr>
                                      <p:tavLst>
                                        <p:tav tm="0">
                                          <p:val>
                                            <p:strVal val="#ppt_y"/>
                                          </p:val>
                                        </p:tav>
                                        <p:tav tm="100000">
                                          <p:val>
                                            <p:strVal val="#ppt_y"/>
                                          </p:val>
                                        </p:tav>
                                      </p:tavLst>
                                    </p:anim>
                                  </p:childTnLst>
                                </p:cTn>
                              </p:par>
                              <p:par>
                                <p:cTn id="21" presetID="2" presetClass="entr" presetSubtype="8" decel="42000" fill="hold" nodeType="withEffect">
                                  <p:stCondLst>
                                    <p:cond delay="75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750" fill="hold"/>
                                        <p:tgtEl>
                                          <p:spTgt spid="98"/>
                                        </p:tgtEl>
                                        <p:attrNameLst>
                                          <p:attrName>ppt_x</p:attrName>
                                        </p:attrNameLst>
                                      </p:cBhvr>
                                      <p:tavLst>
                                        <p:tav tm="0">
                                          <p:val>
                                            <p:strVal val="0-#ppt_w/2"/>
                                          </p:val>
                                        </p:tav>
                                        <p:tav tm="100000">
                                          <p:val>
                                            <p:strVal val="#ppt_x"/>
                                          </p:val>
                                        </p:tav>
                                      </p:tavLst>
                                    </p:anim>
                                    <p:anim calcmode="lin" valueType="num">
                                      <p:cBhvr additive="base">
                                        <p:cTn id="24" dur="750" fill="hold"/>
                                        <p:tgtEl>
                                          <p:spTgt spid="9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22" presetClass="entr" presetSubtype="8" fill="hold" nodeType="with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nodeType="withEffect">
                                  <p:stCondLst>
                                    <p:cond delay="500"/>
                                  </p:stCondLst>
                                  <p:childTnLst>
                                    <p:set>
                                      <p:cBhvr>
                                        <p:cTn id="33" dur="1" fill="hold">
                                          <p:stCondLst>
                                            <p:cond delay="0"/>
                                          </p:stCondLst>
                                        </p:cTn>
                                        <p:tgtEl>
                                          <p:spTgt spid="91"/>
                                        </p:tgtEl>
                                        <p:attrNameLst>
                                          <p:attrName>style.visibility</p:attrName>
                                        </p:attrNameLst>
                                      </p:cBhvr>
                                      <p:to>
                                        <p:strVal val="visible"/>
                                      </p:to>
                                    </p:set>
                                    <p:animEffect transition="in" filter="wipe(left)">
                                      <p:cBhvr>
                                        <p:cTn id="34" dur="500"/>
                                        <p:tgtEl>
                                          <p:spTgt spid="91"/>
                                        </p:tgtEl>
                                      </p:cBhvr>
                                    </p:animEffect>
                                  </p:childTnLst>
                                </p:cTn>
                              </p:par>
                              <p:par>
                                <p:cTn id="35" presetID="22" presetClass="entr" presetSubtype="8" fill="hold" nodeType="withEffect">
                                  <p:stCondLst>
                                    <p:cond delay="750"/>
                                  </p:stCondLst>
                                  <p:childTnLst>
                                    <p:set>
                                      <p:cBhvr>
                                        <p:cTn id="36" dur="1" fill="hold">
                                          <p:stCondLst>
                                            <p:cond delay="0"/>
                                          </p:stCondLst>
                                        </p:cTn>
                                        <p:tgtEl>
                                          <p:spTgt spid="92"/>
                                        </p:tgtEl>
                                        <p:attrNameLst>
                                          <p:attrName>style.visibility</p:attrName>
                                        </p:attrNameLst>
                                      </p:cBhvr>
                                      <p:to>
                                        <p:strVal val="visible"/>
                                      </p:to>
                                    </p:set>
                                    <p:animEffect transition="in" filter="wipe(left)">
                                      <p:cBhvr>
                                        <p:cTn id="37" dur="500"/>
                                        <p:tgtEl>
                                          <p:spTgt spid="92"/>
                                        </p:tgtEl>
                                      </p:cBhvr>
                                    </p:animEffect>
                                  </p:childTnLst>
                                </p:cTn>
                              </p:par>
                            </p:childTnLst>
                          </p:cTn>
                        </p:par>
                        <p:par>
                          <p:cTn id="38" fill="hold">
                            <p:stCondLst>
                              <p:cond delay="2000"/>
                            </p:stCondLst>
                            <p:childTnLst>
                              <p:par>
                                <p:cTn id="39" presetID="50" presetClass="entr" presetSubtype="0" decel="10000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1000" fill="hold"/>
                                        <p:tgtEl>
                                          <p:spTgt spid="87"/>
                                        </p:tgtEl>
                                        <p:attrNameLst>
                                          <p:attrName>ppt_w</p:attrName>
                                        </p:attrNameLst>
                                      </p:cBhvr>
                                      <p:tavLst>
                                        <p:tav tm="0">
                                          <p:val>
                                            <p:strVal val="#ppt_w+.3"/>
                                          </p:val>
                                        </p:tav>
                                        <p:tav tm="100000">
                                          <p:val>
                                            <p:strVal val="#ppt_w"/>
                                          </p:val>
                                        </p:tav>
                                      </p:tavLst>
                                    </p:anim>
                                    <p:anim calcmode="lin" valueType="num">
                                      <p:cBhvr>
                                        <p:cTn id="42" dur="1000" fill="hold"/>
                                        <p:tgtEl>
                                          <p:spTgt spid="87"/>
                                        </p:tgtEl>
                                        <p:attrNameLst>
                                          <p:attrName>ppt_h</p:attrName>
                                        </p:attrNameLst>
                                      </p:cBhvr>
                                      <p:tavLst>
                                        <p:tav tm="0">
                                          <p:val>
                                            <p:strVal val="#ppt_h"/>
                                          </p:val>
                                        </p:tav>
                                        <p:tav tm="100000">
                                          <p:val>
                                            <p:strVal val="#ppt_h"/>
                                          </p:val>
                                        </p:tav>
                                      </p:tavLst>
                                    </p:anim>
                                    <p:animEffect transition="in" filter="fade">
                                      <p:cBhvr>
                                        <p:cTn id="43" dur="1000"/>
                                        <p:tgtEl>
                                          <p:spTgt spid="87"/>
                                        </p:tgtEl>
                                      </p:cBhvr>
                                    </p:animEffect>
                                  </p:childTnLst>
                                </p:cTn>
                              </p:par>
                              <p:par>
                                <p:cTn id="44" presetID="50" presetClass="entr" presetSubtype="0" decel="100000" fill="hold" grpId="0" nodeType="withEffect">
                                  <p:stCondLst>
                                    <p:cond delay="250"/>
                                  </p:stCondLst>
                                  <p:childTnLst>
                                    <p:set>
                                      <p:cBhvr>
                                        <p:cTn id="45" dur="1" fill="hold">
                                          <p:stCondLst>
                                            <p:cond delay="0"/>
                                          </p:stCondLst>
                                        </p:cTn>
                                        <p:tgtEl>
                                          <p:spTgt spid="88"/>
                                        </p:tgtEl>
                                        <p:attrNameLst>
                                          <p:attrName>style.visibility</p:attrName>
                                        </p:attrNameLst>
                                      </p:cBhvr>
                                      <p:to>
                                        <p:strVal val="visible"/>
                                      </p:to>
                                    </p:set>
                                    <p:anim calcmode="lin" valueType="num">
                                      <p:cBhvr>
                                        <p:cTn id="46" dur="1000" fill="hold"/>
                                        <p:tgtEl>
                                          <p:spTgt spid="88"/>
                                        </p:tgtEl>
                                        <p:attrNameLst>
                                          <p:attrName>ppt_w</p:attrName>
                                        </p:attrNameLst>
                                      </p:cBhvr>
                                      <p:tavLst>
                                        <p:tav tm="0">
                                          <p:val>
                                            <p:strVal val="#ppt_w+.3"/>
                                          </p:val>
                                        </p:tav>
                                        <p:tav tm="100000">
                                          <p:val>
                                            <p:strVal val="#ppt_w"/>
                                          </p:val>
                                        </p:tav>
                                      </p:tavLst>
                                    </p:anim>
                                    <p:anim calcmode="lin" valueType="num">
                                      <p:cBhvr>
                                        <p:cTn id="47" dur="1000" fill="hold"/>
                                        <p:tgtEl>
                                          <p:spTgt spid="88"/>
                                        </p:tgtEl>
                                        <p:attrNameLst>
                                          <p:attrName>ppt_h</p:attrName>
                                        </p:attrNameLst>
                                      </p:cBhvr>
                                      <p:tavLst>
                                        <p:tav tm="0">
                                          <p:val>
                                            <p:strVal val="#ppt_h"/>
                                          </p:val>
                                        </p:tav>
                                        <p:tav tm="100000">
                                          <p:val>
                                            <p:strVal val="#ppt_h"/>
                                          </p:val>
                                        </p:tav>
                                      </p:tavLst>
                                    </p:anim>
                                    <p:animEffect transition="in" filter="fade">
                                      <p:cBhvr>
                                        <p:cTn id="48" dur="1000"/>
                                        <p:tgtEl>
                                          <p:spTgt spid="88"/>
                                        </p:tgtEl>
                                      </p:cBhvr>
                                    </p:animEffect>
                                  </p:childTnLst>
                                </p:cTn>
                              </p:par>
                              <p:par>
                                <p:cTn id="49" presetID="50" presetClass="entr" presetSubtype="0" decel="100000" fill="hold" grpId="0" nodeType="withEffect">
                                  <p:stCondLst>
                                    <p:cond delay="500"/>
                                  </p:stCondLst>
                                  <p:childTnLst>
                                    <p:set>
                                      <p:cBhvr>
                                        <p:cTn id="50" dur="1" fill="hold">
                                          <p:stCondLst>
                                            <p:cond delay="0"/>
                                          </p:stCondLst>
                                        </p:cTn>
                                        <p:tgtEl>
                                          <p:spTgt spid="89"/>
                                        </p:tgtEl>
                                        <p:attrNameLst>
                                          <p:attrName>style.visibility</p:attrName>
                                        </p:attrNameLst>
                                      </p:cBhvr>
                                      <p:to>
                                        <p:strVal val="visible"/>
                                      </p:to>
                                    </p:set>
                                    <p:anim calcmode="lin" valueType="num">
                                      <p:cBhvr>
                                        <p:cTn id="51" dur="1000" fill="hold"/>
                                        <p:tgtEl>
                                          <p:spTgt spid="89"/>
                                        </p:tgtEl>
                                        <p:attrNameLst>
                                          <p:attrName>ppt_w</p:attrName>
                                        </p:attrNameLst>
                                      </p:cBhvr>
                                      <p:tavLst>
                                        <p:tav tm="0">
                                          <p:val>
                                            <p:strVal val="#ppt_w+.3"/>
                                          </p:val>
                                        </p:tav>
                                        <p:tav tm="100000">
                                          <p:val>
                                            <p:strVal val="#ppt_w"/>
                                          </p:val>
                                        </p:tav>
                                      </p:tavLst>
                                    </p:anim>
                                    <p:anim calcmode="lin" valueType="num">
                                      <p:cBhvr>
                                        <p:cTn id="52" dur="1000" fill="hold"/>
                                        <p:tgtEl>
                                          <p:spTgt spid="89"/>
                                        </p:tgtEl>
                                        <p:attrNameLst>
                                          <p:attrName>ppt_h</p:attrName>
                                        </p:attrNameLst>
                                      </p:cBhvr>
                                      <p:tavLst>
                                        <p:tav tm="0">
                                          <p:val>
                                            <p:strVal val="#ppt_h"/>
                                          </p:val>
                                        </p:tav>
                                        <p:tav tm="100000">
                                          <p:val>
                                            <p:strVal val="#ppt_h"/>
                                          </p:val>
                                        </p:tav>
                                      </p:tavLst>
                                    </p:anim>
                                    <p:animEffect transition="in" filter="fade">
                                      <p:cBhvr>
                                        <p:cTn id="53" dur="1000"/>
                                        <p:tgtEl>
                                          <p:spTgt spid="89"/>
                                        </p:tgtEl>
                                      </p:cBhvr>
                                    </p:animEffect>
                                  </p:childTnLst>
                                </p:cTn>
                              </p:par>
                              <p:par>
                                <p:cTn id="54" presetID="50" presetClass="entr" presetSubtype="0" decel="100000" fill="hold" grpId="0" nodeType="withEffect">
                                  <p:stCondLst>
                                    <p:cond delay="750"/>
                                  </p:stCondLst>
                                  <p:childTnLst>
                                    <p:set>
                                      <p:cBhvr>
                                        <p:cTn id="55" dur="1" fill="hold">
                                          <p:stCondLst>
                                            <p:cond delay="0"/>
                                          </p:stCondLst>
                                        </p:cTn>
                                        <p:tgtEl>
                                          <p:spTgt spid="90"/>
                                        </p:tgtEl>
                                        <p:attrNameLst>
                                          <p:attrName>style.visibility</p:attrName>
                                        </p:attrNameLst>
                                      </p:cBhvr>
                                      <p:to>
                                        <p:strVal val="visible"/>
                                      </p:to>
                                    </p:set>
                                    <p:anim calcmode="lin" valueType="num">
                                      <p:cBhvr>
                                        <p:cTn id="56" dur="1000" fill="hold"/>
                                        <p:tgtEl>
                                          <p:spTgt spid="90"/>
                                        </p:tgtEl>
                                        <p:attrNameLst>
                                          <p:attrName>ppt_w</p:attrName>
                                        </p:attrNameLst>
                                      </p:cBhvr>
                                      <p:tavLst>
                                        <p:tav tm="0">
                                          <p:val>
                                            <p:strVal val="#ppt_w+.3"/>
                                          </p:val>
                                        </p:tav>
                                        <p:tav tm="100000">
                                          <p:val>
                                            <p:strVal val="#ppt_w"/>
                                          </p:val>
                                        </p:tav>
                                      </p:tavLst>
                                    </p:anim>
                                    <p:anim calcmode="lin" valueType="num">
                                      <p:cBhvr>
                                        <p:cTn id="57" dur="1000" fill="hold"/>
                                        <p:tgtEl>
                                          <p:spTgt spid="90"/>
                                        </p:tgtEl>
                                        <p:attrNameLst>
                                          <p:attrName>ppt_h</p:attrName>
                                        </p:attrNameLst>
                                      </p:cBhvr>
                                      <p:tavLst>
                                        <p:tav tm="0">
                                          <p:val>
                                            <p:strVal val="#ppt_h"/>
                                          </p:val>
                                        </p:tav>
                                        <p:tav tm="100000">
                                          <p:val>
                                            <p:strVal val="#ppt_h"/>
                                          </p:val>
                                        </p:tav>
                                      </p:tavLst>
                                    </p:anim>
                                    <p:animEffect transition="in" filter="fade">
                                      <p:cBhvr>
                                        <p:cTn id="5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24879" y="0"/>
            <a:ext cx="13608148" cy="6883400"/>
            <a:chOff x="-1416148" y="-25400"/>
            <a:chExt cx="13608148" cy="6883400"/>
          </a:xfrm>
        </p:grpSpPr>
        <p:pic>
          <p:nvPicPr>
            <p:cNvPr id="23" name="图片 22"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flipH="1">
              <a:off x="5387926" y="-25400"/>
              <a:ext cx="6804074" cy="6883400"/>
            </a:xfrm>
            <a:prstGeom prst="rect">
              <a:avLst/>
            </a:prstGeom>
          </p:spPr>
        </p:pic>
        <p:pic>
          <p:nvPicPr>
            <p:cNvPr id="25" name="图片 24"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a:off x="-1416148" y="-25400"/>
              <a:ext cx="6804074" cy="6883400"/>
            </a:xfrm>
            <a:prstGeom prst="rect">
              <a:avLst/>
            </a:prstGeom>
          </p:spPr>
        </p:pic>
      </p:grpSp>
      <p:sp>
        <p:nvSpPr>
          <p:cNvPr id="68" name="MH_Other_4"/>
          <p:cNvSpPr/>
          <p:nvPr>
            <p:custDataLst>
              <p:tags r:id="rId1"/>
            </p:custDataLst>
          </p:nvPr>
        </p:nvSpPr>
        <p:spPr>
          <a:xfrm>
            <a:off x="6712299" y="4451671"/>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2"/>
            </p:custDataLst>
          </p:nvPr>
        </p:nvSpPr>
        <p:spPr>
          <a:xfrm>
            <a:off x="6096426" y="433073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3"/>
            </p:custDataLst>
          </p:nvPr>
        </p:nvSpPr>
        <p:spPr>
          <a:xfrm>
            <a:off x="4245962" y="4218052"/>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1" name="MH_Other_4"/>
          <p:cNvSpPr/>
          <p:nvPr>
            <p:custDataLst>
              <p:tags r:id="rId4"/>
            </p:custDataLst>
          </p:nvPr>
        </p:nvSpPr>
        <p:spPr>
          <a:xfrm>
            <a:off x="7079048" y="4193013"/>
            <a:ext cx="400632" cy="4006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2" name="MH_Other_4"/>
          <p:cNvSpPr/>
          <p:nvPr>
            <p:custDataLst>
              <p:tags r:id="rId5"/>
            </p:custDataLst>
          </p:nvPr>
        </p:nvSpPr>
        <p:spPr>
          <a:xfrm>
            <a:off x="7699180" y="439938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3" name="MH_Other_4"/>
          <p:cNvSpPr/>
          <p:nvPr>
            <p:custDataLst>
              <p:tags r:id="rId6"/>
            </p:custDataLst>
          </p:nvPr>
        </p:nvSpPr>
        <p:spPr>
          <a:xfrm>
            <a:off x="5819546" y="447795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4" name="MH_Other_4"/>
          <p:cNvSpPr/>
          <p:nvPr>
            <p:custDataLst>
              <p:tags r:id="rId7"/>
            </p:custDataLst>
          </p:nvPr>
        </p:nvSpPr>
        <p:spPr>
          <a:xfrm>
            <a:off x="5486367" y="4536688"/>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5" name="MH_Other_4"/>
          <p:cNvSpPr/>
          <p:nvPr>
            <p:custDataLst>
              <p:tags r:id="rId8"/>
            </p:custDataLst>
          </p:nvPr>
        </p:nvSpPr>
        <p:spPr>
          <a:xfrm>
            <a:off x="4723826" y="4086390"/>
            <a:ext cx="350553" cy="350553"/>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6" name="MH_Other_4"/>
          <p:cNvSpPr/>
          <p:nvPr>
            <p:custDataLst>
              <p:tags r:id="rId9"/>
            </p:custDataLst>
          </p:nvPr>
        </p:nvSpPr>
        <p:spPr>
          <a:xfrm>
            <a:off x="5273223" y="408639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7" name="MH_Other_4"/>
          <p:cNvSpPr/>
          <p:nvPr>
            <p:custDataLst>
              <p:tags r:id="rId10"/>
            </p:custDataLst>
          </p:nvPr>
        </p:nvSpPr>
        <p:spPr>
          <a:xfrm>
            <a:off x="6511983" y="3992697"/>
            <a:ext cx="400632" cy="400632"/>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8" name="MH_Other_4"/>
          <p:cNvSpPr/>
          <p:nvPr>
            <p:custDataLst>
              <p:tags r:id="rId11"/>
            </p:custDataLst>
          </p:nvPr>
        </p:nvSpPr>
        <p:spPr>
          <a:xfrm>
            <a:off x="4996941" y="4429728"/>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96" name="组合 95"/>
          <p:cNvGrpSpPr/>
          <p:nvPr/>
        </p:nvGrpSpPr>
        <p:grpSpPr>
          <a:xfrm>
            <a:off x="3938954" y="5209062"/>
            <a:ext cx="4346917" cy="1021807"/>
            <a:chOff x="3938954" y="5209062"/>
            <a:chExt cx="4346917" cy="1021807"/>
          </a:xfrm>
        </p:grpSpPr>
        <p:grpSp>
          <p:nvGrpSpPr>
            <p:cNvPr id="60" name="组合 59"/>
            <p:cNvGrpSpPr/>
            <p:nvPr/>
          </p:nvGrpSpPr>
          <p:grpSpPr>
            <a:xfrm>
              <a:off x="3938954" y="5209062"/>
              <a:ext cx="4346917" cy="1021807"/>
              <a:chOff x="322748" y="3665374"/>
              <a:chExt cx="5680529" cy="1027864"/>
            </a:xfrm>
          </p:grpSpPr>
          <p:sp>
            <p:nvSpPr>
              <p:cNvPr id="66" name="圆角矩形 65"/>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4872671" y="5287632"/>
              <a:ext cx="2448106" cy="769441"/>
            </a:xfrm>
            <a:prstGeom prst="rect">
              <a:avLst/>
            </a:prstGeom>
            <a:noFill/>
          </p:spPr>
          <p:txBody>
            <a:bodyPr wrap="none" rtlCol="0">
              <a:spAutoFit/>
            </a:bodyPr>
            <a:lstStyle/>
            <a:p>
              <a:r>
                <a:rPr lang="zh-CN" altLang="en-US" sz="4400" b="1" dirty="0">
                  <a:solidFill>
                    <a:srgbClr val="0065B0"/>
                  </a:solidFill>
                  <a:latin typeface="幼圆" panose="02010509060101010101" pitchFamily="49" charset="-122"/>
                  <a:ea typeface="幼圆" panose="02010509060101010101" pitchFamily="49" charset="-122"/>
                </a:rPr>
                <a:t>工作规划</a:t>
              </a:r>
            </a:p>
          </p:txBody>
        </p:sp>
      </p:grpSp>
      <p:grpSp>
        <p:nvGrpSpPr>
          <p:cNvPr id="95" name="组合 94"/>
          <p:cNvGrpSpPr/>
          <p:nvPr/>
        </p:nvGrpSpPr>
        <p:grpSpPr>
          <a:xfrm>
            <a:off x="4833150" y="1266579"/>
            <a:ext cx="2526552" cy="2526552"/>
            <a:chOff x="4833150" y="1266579"/>
            <a:chExt cx="2526552" cy="2526552"/>
          </a:xfrm>
        </p:grpSpPr>
        <p:grpSp>
          <p:nvGrpSpPr>
            <p:cNvPr id="29" name="组合 28"/>
            <p:cNvGrpSpPr/>
            <p:nvPr/>
          </p:nvGrpSpPr>
          <p:grpSpPr>
            <a:xfrm>
              <a:off x="4833150" y="1266579"/>
              <a:ext cx="2526552" cy="2526552"/>
              <a:chOff x="6585478" y="1661232"/>
              <a:chExt cx="928740" cy="928740"/>
            </a:xfrm>
          </p:grpSpPr>
          <p:sp>
            <p:nvSpPr>
              <p:cNvPr id="30" name="椭圆 2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圆角矩形 3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a:spLocks noChangeAspect="1"/>
              </p:cNvSpPr>
              <p:nvPr/>
            </p:nvSpPr>
            <p:spPr>
              <a:xfrm>
                <a:off x="6740229" y="1819936"/>
                <a:ext cx="619237" cy="619237"/>
              </a:xfrm>
              <a:prstGeom prst="ellipse">
                <a:avLst/>
              </a:prstGeom>
              <a:gradFill>
                <a:gsLst>
                  <a:gs pos="100000">
                    <a:srgbClr val="218EDF"/>
                  </a:gs>
                  <a:gs pos="0">
                    <a:srgbClr val="00487D"/>
                  </a:gs>
                </a:gsLst>
                <a:lin ang="81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47"/>
            <p:cNvSpPr/>
            <p:nvPr/>
          </p:nvSpPr>
          <p:spPr>
            <a:xfrm>
              <a:off x="5563669" y="1920132"/>
              <a:ext cx="1168910" cy="1200329"/>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7200" dirty="0">
                  <a:solidFill>
                    <a:schemeClr val="bg1"/>
                  </a:solidFill>
                  <a:latin typeface="Impact" panose="020B0806030902050204" pitchFamily="2" charset="0"/>
                  <a:ea typeface="宋体" panose="02010600030101010101" pitchFamily="2" charset="-122"/>
                  <a:sym typeface="Impact" panose="020B0806030902050204" pitchFamily="2" charset="0"/>
                </a:rPr>
                <a:t>04</a:t>
              </a:r>
              <a:endParaRPr lang="zh-CN" altLang="en-US"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3" presetClass="entr" presetSubtype="32"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p:cTn id="11" dur="750" fill="hold"/>
                                        <p:tgtEl>
                                          <p:spTgt spid="95"/>
                                        </p:tgtEl>
                                        <p:attrNameLst>
                                          <p:attrName>ppt_w</p:attrName>
                                        </p:attrNameLst>
                                      </p:cBhvr>
                                      <p:tavLst>
                                        <p:tav tm="0">
                                          <p:val>
                                            <p:strVal val="4*#ppt_w"/>
                                          </p:val>
                                        </p:tav>
                                        <p:tav tm="100000">
                                          <p:val>
                                            <p:strVal val="#ppt_w"/>
                                          </p:val>
                                        </p:tav>
                                      </p:tavLst>
                                    </p:anim>
                                    <p:anim calcmode="lin" valueType="num">
                                      <p:cBhvr>
                                        <p:cTn id="12" dur="750" fill="hold"/>
                                        <p:tgtEl>
                                          <p:spTgt spid="95"/>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26" presetClass="emph" presetSubtype="0" fill="hold" nodeType="afterEffect">
                                  <p:stCondLst>
                                    <p:cond delay="0"/>
                                  </p:stCondLst>
                                  <p:childTnLst>
                                    <p:animEffect transition="out" filter="fade">
                                      <p:cBhvr>
                                        <p:cTn id="15" dur="500" tmFilter="0, 0; .2, .5; .8, .5; 1, 0"/>
                                        <p:tgtEl>
                                          <p:spTgt spid="95"/>
                                        </p:tgtEl>
                                      </p:cBhvr>
                                    </p:animEffect>
                                    <p:animScale>
                                      <p:cBhvr>
                                        <p:cTn id="16" dur="250" autoRev="1" fill="hold"/>
                                        <p:tgtEl>
                                          <p:spTgt spid="95"/>
                                        </p:tgtEl>
                                      </p:cBhvr>
                                      <p:by x="105000" y="105000"/>
                                    </p:animScale>
                                  </p:childTnLst>
                                </p:cTn>
                              </p:par>
                            </p:childTnLst>
                          </p:cTn>
                        </p:par>
                        <p:par>
                          <p:cTn id="17" fill="hold">
                            <p:stCondLst>
                              <p:cond delay="3500"/>
                            </p:stCondLst>
                            <p:childTnLst>
                              <p:par>
                                <p:cTn id="18" presetID="42"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1000"/>
                                        <p:tgtEl>
                                          <p:spTgt spid="78"/>
                                        </p:tgtEl>
                                      </p:cBhvr>
                                    </p:animEffect>
                                    <p:anim calcmode="lin" valueType="num">
                                      <p:cBhvr>
                                        <p:cTn id="26" dur="1000" fill="hold"/>
                                        <p:tgtEl>
                                          <p:spTgt spid="78"/>
                                        </p:tgtEl>
                                        <p:attrNameLst>
                                          <p:attrName>ppt_x</p:attrName>
                                        </p:attrNameLst>
                                      </p:cBhvr>
                                      <p:tavLst>
                                        <p:tav tm="0">
                                          <p:val>
                                            <p:strVal val="#ppt_x"/>
                                          </p:val>
                                        </p:tav>
                                        <p:tav tm="100000">
                                          <p:val>
                                            <p:strVal val="#ppt_x"/>
                                          </p:val>
                                        </p:tav>
                                      </p:tavLst>
                                    </p:anim>
                                    <p:anim calcmode="lin" valueType="num">
                                      <p:cBhvr>
                                        <p:cTn id="27" dur="1000" fill="hold"/>
                                        <p:tgtEl>
                                          <p:spTgt spid="7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1000"/>
                                        <p:tgtEl>
                                          <p:spTgt spid="68"/>
                                        </p:tgtEl>
                                      </p:cBhvr>
                                    </p:animEffect>
                                    <p:anim calcmode="lin" valueType="num">
                                      <p:cBhvr>
                                        <p:cTn id="41" dur="1000" fill="hold"/>
                                        <p:tgtEl>
                                          <p:spTgt spid="68"/>
                                        </p:tgtEl>
                                        <p:attrNameLst>
                                          <p:attrName>ppt_x</p:attrName>
                                        </p:attrNameLst>
                                      </p:cBhvr>
                                      <p:tavLst>
                                        <p:tav tm="0">
                                          <p:val>
                                            <p:strVal val="#ppt_x"/>
                                          </p:val>
                                        </p:tav>
                                        <p:tav tm="100000">
                                          <p:val>
                                            <p:strVal val="#ppt_x"/>
                                          </p:val>
                                        </p:tav>
                                      </p:tavLst>
                                    </p:anim>
                                    <p:anim calcmode="lin" valueType="num">
                                      <p:cBhvr>
                                        <p:cTn id="42" dur="1000" fill="hold"/>
                                        <p:tgtEl>
                                          <p:spTgt spid="6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25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1000"/>
                                        <p:tgtEl>
                                          <p:spTgt spid="71"/>
                                        </p:tgtEl>
                                      </p:cBhvr>
                                    </p:animEffect>
                                    <p:anim calcmode="lin" valueType="num">
                                      <p:cBhvr>
                                        <p:cTn id="46" dur="1000" fill="hold"/>
                                        <p:tgtEl>
                                          <p:spTgt spid="71"/>
                                        </p:tgtEl>
                                        <p:attrNameLst>
                                          <p:attrName>ppt_x</p:attrName>
                                        </p:attrNameLst>
                                      </p:cBhvr>
                                      <p:tavLst>
                                        <p:tav tm="0">
                                          <p:val>
                                            <p:strVal val="#ppt_x"/>
                                          </p:val>
                                        </p:tav>
                                        <p:tav tm="100000">
                                          <p:val>
                                            <p:strVal val="#ppt_x"/>
                                          </p:val>
                                        </p:tav>
                                      </p:tavLst>
                                    </p:anim>
                                    <p:anim calcmode="lin" valueType="num">
                                      <p:cBhvr>
                                        <p:cTn id="47" dur="1000" fill="hold"/>
                                        <p:tgtEl>
                                          <p:spTgt spid="71"/>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5000"/>
                            </p:stCondLst>
                            <p:childTnLst>
                              <p:par>
                                <p:cTn id="65" presetID="25" presetClass="entr" presetSubtype="0"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70" dur="1000" fill="hold"/>
                                        <p:tgtEl>
                                          <p:spTgt spid="9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3897221"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我的职业规划</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圆角矩形 5"/>
          <p:cNvSpPr/>
          <p:nvPr/>
        </p:nvSpPr>
        <p:spPr>
          <a:xfrm>
            <a:off x="2239410" y="5077146"/>
            <a:ext cx="8151155" cy="1495080"/>
          </a:xfrm>
          <a:custGeom>
            <a:avLst/>
            <a:gdLst>
              <a:gd name="connsiteX0" fmla="*/ 0 w 8374743"/>
              <a:gd name="connsiteY0" fmla="*/ 150300 h 901780"/>
              <a:gd name="connsiteX1" fmla="*/ 150300 w 8374743"/>
              <a:gd name="connsiteY1" fmla="*/ 0 h 901780"/>
              <a:gd name="connsiteX2" fmla="*/ 8224443 w 8374743"/>
              <a:gd name="connsiteY2" fmla="*/ 0 h 901780"/>
              <a:gd name="connsiteX3" fmla="*/ 8374743 w 8374743"/>
              <a:gd name="connsiteY3" fmla="*/ 150300 h 901780"/>
              <a:gd name="connsiteX4" fmla="*/ 8374743 w 8374743"/>
              <a:gd name="connsiteY4" fmla="*/ 751480 h 901780"/>
              <a:gd name="connsiteX5" fmla="*/ 8224443 w 8374743"/>
              <a:gd name="connsiteY5" fmla="*/ 901780 h 901780"/>
              <a:gd name="connsiteX6" fmla="*/ 150300 w 8374743"/>
              <a:gd name="connsiteY6" fmla="*/ 901780 h 901780"/>
              <a:gd name="connsiteX7" fmla="*/ 0 w 8374743"/>
              <a:gd name="connsiteY7" fmla="*/ 751480 h 901780"/>
              <a:gd name="connsiteX8" fmla="*/ 0 w 8374743"/>
              <a:gd name="connsiteY8" fmla="*/ 150300 h 901780"/>
              <a:gd name="connsiteX0-1" fmla="*/ 0 w 8374743"/>
              <a:gd name="connsiteY0-2" fmla="*/ 353500 h 1104980"/>
              <a:gd name="connsiteX1-3" fmla="*/ 150300 w 8374743"/>
              <a:gd name="connsiteY1-4" fmla="*/ 203200 h 1104980"/>
              <a:gd name="connsiteX2-5" fmla="*/ 7745472 w 8374743"/>
              <a:gd name="connsiteY2-6" fmla="*/ 0 h 1104980"/>
              <a:gd name="connsiteX3-7" fmla="*/ 8374743 w 8374743"/>
              <a:gd name="connsiteY3-8" fmla="*/ 353500 h 1104980"/>
              <a:gd name="connsiteX4-9" fmla="*/ 8374743 w 8374743"/>
              <a:gd name="connsiteY4-10" fmla="*/ 954680 h 1104980"/>
              <a:gd name="connsiteX5-11" fmla="*/ 8224443 w 8374743"/>
              <a:gd name="connsiteY5-12" fmla="*/ 1104980 h 1104980"/>
              <a:gd name="connsiteX6-13" fmla="*/ 150300 w 8374743"/>
              <a:gd name="connsiteY6-14" fmla="*/ 1104980 h 1104980"/>
              <a:gd name="connsiteX7-15" fmla="*/ 0 w 8374743"/>
              <a:gd name="connsiteY7-16" fmla="*/ 954680 h 1104980"/>
              <a:gd name="connsiteX8-17" fmla="*/ 0 w 8374743"/>
              <a:gd name="connsiteY8-18" fmla="*/ 353500 h 1104980"/>
              <a:gd name="connsiteX0-19" fmla="*/ 0 w 8374743"/>
              <a:gd name="connsiteY0-20" fmla="*/ 353500 h 1293666"/>
              <a:gd name="connsiteX1-21" fmla="*/ 150300 w 8374743"/>
              <a:gd name="connsiteY1-22" fmla="*/ 203200 h 1293666"/>
              <a:gd name="connsiteX2-23" fmla="*/ 7745472 w 8374743"/>
              <a:gd name="connsiteY2-24" fmla="*/ 0 h 1293666"/>
              <a:gd name="connsiteX3-25" fmla="*/ 8374743 w 8374743"/>
              <a:gd name="connsiteY3-26" fmla="*/ 353500 h 1293666"/>
              <a:gd name="connsiteX4-27" fmla="*/ 8374743 w 8374743"/>
              <a:gd name="connsiteY4-28" fmla="*/ 954680 h 1293666"/>
              <a:gd name="connsiteX5-29" fmla="*/ 7847072 w 8374743"/>
              <a:gd name="connsiteY5-30" fmla="*/ 1293666 h 1293666"/>
              <a:gd name="connsiteX6-31" fmla="*/ 150300 w 8374743"/>
              <a:gd name="connsiteY6-32" fmla="*/ 1104980 h 1293666"/>
              <a:gd name="connsiteX7-33" fmla="*/ 0 w 8374743"/>
              <a:gd name="connsiteY7-34" fmla="*/ 954680 h 1293666"/>
              <a:gd name="connsiteX8-35" fmla="*/ 0 w 8374743"/>
              <a:gd name="connsiteY8-36" fmla="*/ 353500 h 1293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74743" h="1293666">
                <a:moveTo>
                  <a:pt x="0" y="353500"/>
                </a:moveTo>
                <a:cubicBezTo>
                  <a:pt x="0" y="270492"/>
                  <a:pt x="67292" y="203200"/>
                  <a:pt x="150300" y="203200"/>
                </a:cubicBezTo>
                <a:cubicBezTo>
                  <a:pt x="2841681" y="203200"/>
                  <a:pt x="5054091" y="0"/>
                  <a:pt x="7745472" y="0"/>
                </a:cubicBezTo>
                <a:cubicBezTo>
                  <a:pt x="7828480" y="0"/>
                  <a:pt x="8374743" y="270492"/>
                  <a:pt x="8374743" y="353500"/>
                </a:cubicBezTo>
                <a:lnTo>
                  <a:pt x="8374743" y="954680"/>
                </a:lnTo>
                <a:cubicBezTo>
                  <a:pt x="8374743" y="1037688"/>
                  <a:pt x="7930080" y="1293666"/>
                  <a:pt x="7847072" y="1293666"/>
                </a:cubicBezTo>
                <a:lnTo>
                  <a:pt x="150300" y="1104980"/>
                </a:lnTo>
                <a:cubicBezTo>
                  <a:pt x="67292" y="1104980"/>
                  <a:pt x="0" y="1037688"/>
                  <a:pt x="0" y="954680"/>
                </a:cubicBezTo>
                <a:lnTo>
                  <a:pt x="0" y="353500"/>
                </a:lnTo>
                <a:close/>
              </a:path>
            </a:pathLst>
          </a:custGeom>
          <a:gradFill>
            <a:gsLst>
              <a:gs pos="0">
                <a:schemeClr val="tx1">
                  <a:alpha val="51000"/>
                </a:schemeClr>
              </a:gs>
              <a:gs pos="100000">
                <a:srgbClr val="F4F3F2">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15" name="任意多边形 614"/>
          <p:cNvSpPr/>
          <p:nvPr/>
        </p:nvSpPr>
        <p:spPr>
          <a:xfrm>
            <a:off x="1343298" y="3193366"/>
            <a:ext cx="9066704" cy="3188744"/>
          </a:xfrm>
          <a:custGeom>
            <a:avLst/>
            <a:gdLst>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53667 w 9401538"/>
              <a:gd name="connsiteY12" fmla="*/ 2479253 h 3616413"/>
              <a:gd name="connsiteX13" fmla="*/ 4409944 w 9401538"/>
              <a:gd name="connsiteY13" fmla="*/ 2468687 h 3616413"/>
              <a:gd name="connsiteX14" fmla="*/ 4391145 w 9401538"/>
              <a:gd name="connsiteY14" fmla="*/ 2472482 h 3616413"/>
              <a:gd name="connsiteX15" fmla="*/ 2593708 w 9401538"/>
              <a:gd name="connsiteY15" fmla="*/ 2472481 h 3616413"/>
              <a:gd name="connsiteX16" fmla="*/ 2099861 w 9401538"/>
              <a:gd name="connsiteY16" fmla="*/ 3531540 h 3616413"/>
              <a:gd name="connsiteX17" fmla="*/ 2071936 w 9401538"/>
              <a:gd name="connsiteY17" fmla="*/ 3569396 h 3616413"/>
              <a:gd name="connsiteX18" fmla="*/ 2071924 w 9401538"/>
              <a:gd name="connsiteY18" fmla="*/ 3569403 h 3616413"/>
              <a:gd name="connsiteX19" fmla="*/ 2062487 w 9401538"/>
              <a:gd name="connsiteY19" fmla="*/ 3583400 h 3616413"/>
              <a:gd name="connsiteX20" fmla="*/ 1982787 w 9401538"/>
              <a:gd name="connsiteY20" fmla="*/ 3616413 h 3616413"/>
              <a:gd name="connsiteX21" fmla="*/ 112713 w 9401538"/>
              <a:gd name="connsiteY21" fmla="*/ 3616412 h 3616413"/>
              <a:gd name="connsiteX22" fmla="*/ 8857 w 9401538"/>
              <a:gd name="connsiteY22" fmla="*/ 3547572 h 3616413"/>
              <a:gd name="connsiteX23" fmla="*/ 0 w 9401538"/>
              <a:gd name="connsiteY23" fmla="*/ 3503700 h 3616413"/>
              <a:gd name="connsiteX24" fmla="*/ 8857 w 9401538"/>
              <a:gd name="connsiteY24" fmla="*/ 3459827 h 3616413"/>
              <a:gd name="connsiteX25" fmla="*/ 112713 w 9401538"/>
              <a:gd name="connsiteY25" fmla="*/ 3390987 h 3616413"/>
              <a:gd name="connsiteX26" fmla="*/ 1903983 w 9401538"/>
              <a:gd name="connsiteY26" fmla="*/ 3390987 h 3616413"/>
              <a:gd name="connsiteX27" fmla="*/ 2403999 w 9401538"/>
              <a:gd name="connsiteY27" fmla="*/ 2318701 h 3616413"/>
              <a:gd name="connsiteX28" fmla="*/ 2450326 w 9401538"/>
              <a:gd name="connsiteY28" fmla="*/ 2267223 h 3616413"/>
              <a:gd name="connsiteX29" fmla="*/ 2477016 w 9401538"/>
              <a:gd name="connsiteY29" fmla="*/ 2256036 h 3616413"/>
              <a:gd name="connsiteX30" fmla="*/ 2477198 w 9401538"/>
              <a:gd name="connsiteY30" fmla="*/ 2255914 h 3616413"/>
              <a:gd name="connsiteX31" fmla="*/ 2477410 w 9401538"/>
              <a:gd name="connsiteY31" fmla="*/ 2255871 h 3616413"/>
              <a:gd name="connsiteX32" fmla="*/ 2481701 w 9401538"/>
              <a:gd name="connsiteY32" fmla="*/ 2254073 h 3616413"/>
              <a:gd name="connsiteX33" fmla="*/ 2491784 w 9401538"/>
              <a:gd name="connsiteY33" fmla="*/ 2252969 h 3616413"/>
              <a:gd name="connsiteX34" fmla="*/ 2521071 w 9401538"/>
              <a:gd name="connsiteY34" fmla="*/ 2247056 h 3616413"/>
              <a:gd name="connsiteX35" fmla="*/ 4380356 w 9401538"/>
              <a:gd name="connsiteY35" fmla="*/ 2247056 h 3616413"/>
              <a:gd name="connsiteX36" fmla="*/ 4869509 w 9401538"/>
              <a:gd name="connsiteY36" fmla="*/ 1198065 h 3616413"/>
              <a:gd name="connsiteX37" fmla="*/ 4915836 w 9401538"/>
              <a:gd name="connsiteY37" fmla="*/ 1146587 h 3616413"/>
              <a:gd name="connsiteX38" fmla="*/ 4942528 w 9401538"/>
              <a:gd name="connsiteY38" fmla="*/ 1135399 h 3616413"/>
              <a:gd name="connsiteX39" fmla="*/ 4942709 w 9401538"/>
              <a:gd name="connsiteY39" fmla="*/ 1135278 h 3616413"/>
              <a:gd name="connsiteX40" fmla="*/ 4942921 w 9401538"/>
              <a:gd name="connsiteY40" fmla="*/ 1135235 h 3616413"/>
              <a:gd name="connsiteX41" fmla="*/ 4947211 w 9401538"/>
              <a:gd name="connsiteY41" fmla="*/ 1133436 h 3616413"/>
              <a:gd name="connsiteX42" fmla="*/ 4957295 w 9401538"/>
              <a:gd name="connsiteY42" fmla="*/ 1132333 h 3616413"/>
              <a:gd name="connsiteX43" fmla="*/ 4986582 w 9401538"/>
              <a:gd name="connsiteY43" fmla="*/ 1126420 h 3616413"/>
              <a:gd name="connsiteX44" fmla="*/ 6809827 w 9401538"/>
              <a:gd name="connsiteY44" fmla="*/ 1126420 h 3616413"/>
              <a:gd name="connsiteX45" fmla="*/ 7301677 w 9401538"/>
              <a:gd name="connsiteY45" fmla="*/ 71645 h 3616413"/>
              <a:gd name="connsiteX46" fmla="*/ 7368524 w 9401538"/>
              <a:gd name="connsiteY46" fmla="*/ 10391 h 3616413"/>
              <a:gd name="connsiteX47" fmla="*/ 7376924 w 9401538"/>
              <a:gd name="connsiteY47" fmla="*/ 9062 h 3616413"/>
              <a:gd name="connsiteX48" fmla="*/ 7385233 w 9401538"/>
              <a:gd name="connsiteY48" fmla="*/ 5067 h 3616413"/>
              <a:gd name="connsiteX49" fmla="*/ 7418750 w 9401538"/>
              <a:gd name="connsiteY49" fmla="*/ 0 h 3616413"/>
              <a:gd name="connsiteX0-1" fmla="*/ 7418750 w 9401538"/>
              <a:gd name="connsiteY0-2" fmla="*/ 0 h 3616413"/>
              <a:gd name="connsiteX1-3" fmla="*/ 9288825 w 9401538"/>
              <a:gd name="connsiteY1-4" fmla="*/ 0 h 3616413"/>
              <a:gd name="connsiteX2-5" fmla="*/ 9401538 w 9401538"/>
              <a:gd name="connsiteY2-6" fmla="*/ 112713 h 3616413"/>
              <a:gd name="connsiteX3-7" fmla="*/ 9401537 w 9401538"/>
              <a:gd name="connsiteY3-8" fmla="*/ 112713 h 3616413"/>
              <a:gd name="connsiteX4-9" fmla="*/ 9288824 w 9401538"/>
              <a:gd name="connsiteY4-10" fmla="*/ 225426 h 3616413"/>
              <a:gd name="connsiteX5-11" fmla="*/ 7491386 w 9401538"/>
              <a:gd name="connsiteY5-12" fmla="*/ 225425 h 3616413"/>
              <a:gd name="connsiteX6-13" fmla="*/ 6997539 w 9401538"/>
              <a:gd name="connsiteY6-14" fmla="*/ 1284484 h 3616413"/>
              <a:gd name="connsiteX7-15" fmla="*/ 6885835 w 9401538"/>
              <a:gd name="connsiteY7-16" fmla="*/ 1352833 h 3616413"/>
              <a:gd name="connsiteX8-17" fmla="*/ 6870328 w 9401538"/>
              <a:gd name="connsiteY8-18" fmla="*/ 1349086 h 3616413"/>
              <a:gd name="connsiteX9-19" fmla="*/ 6856656 w 9401538"/>
              <a:gd name="connsiteY9-20" fmla="*/ 1351846 h 3616413"/>
              <a:gd name="connsiteX10-21" fmla="*/ 5059219 w 9401538"/>
              <a:gd name="connsiteY10-22" fmla="*/ 1351845 h 3616413"/>
              <a:gd name="connsiteX11-23" fmla="*/ 4565370 w 9401538"/>
              <a:gd name="connsiteY11-24" fmla="*/ 2410904 h 3616413"/>
              <a:gd name="connsiteX12-25" fmla="*/ 4409944 w 9401538"/>
              <a:gd name="connsiteY12-26" fmla="*/ 2468687 h 3616413"/>
              <a:gd name="connsiteX13-27" fmla="*/ 4391145 w 9401538"/>
              <a:gd name="connsiteY13-28" fmla="*/ 2472482 h 3616413"/>
              <a:gd name="connsiteX14-29" fmla="*/ 2593708 w 9401538"/>
              <a:gd name="connsiteY14-30" fmla="*/ 2472481 h 3616413"/>
              <a:gd name="connsiteX15-31" fmla="*/ 2099861 w 9401538"/>
              <a:gd name="connsiteY15-32" fmla="*/ 3531540 h 3616413"/>
              <a:gd name="connsiteX16-33" fmla="*/ 2071936 w 9401538"/>
              <a:gd name="connsiteY16-34" fmla="*/ 3569396 h 3616413"/>
              <a:gd name="connsiteX17-35" fmla="*/ 2071924 w 9401538"/>
              <a:gd name="connsiteY17-36" fmla="*/ 3569403 h 3616413"/>
              <a:gd name="connsiteX18-37" fmla="*/ 2062487 w 9401538"/>
              <a:gd name="connsiteY18-38" fmla="*/ 3583400 h 3616413"/>
              <a:gd name="connsiteX19-39" fmla="*/ 1982787 w 9401538"/>
              <a:gd name="connsiteY19-40" fmla="*/ 3616413 h 3616413"/>
              <a:gd name="connsiteX20-41" fmla="*/ 112713 w 9401538"/>
              <a:gd name="connsiteY20-42" fmla="*/ 3616412 h 3616413"/>
              <a:gd name="connsiteX21-43" fmla="*/ 8857 w 9401538"/>
              <a:gd name="connsiteY21-44" fmla="*/ 3547572 h 3616413"/>
              <a:gd name="connsiteX22-45" fmla="*/ 0 w 9401538"/>
              <a:gd name="connsiteY22-46" fmla="*/ 3503700 h 3616413"/>
              <a:gd name="connsiteX23-47" fmla="*/ 8857 w 9401538"/>
              <a:gd name="connsiteY23-48" fmla="*/ 3459827 h 3616413"/>
              <a:gd name="connsiteX24-49" fmla="*/ 112713 w 9401538"/>
              <a:gd name="connsiteY24-50" fmla="*/ 3390987 h 3616413"/>
              <a:gd name="connsiteX25-51" fmla="*/ 1903983 w 9401538"/>
              <a:gd name="connsiteY25-52" fmla="*/ 3390987 h 3616413"/>
              <a:gd name="connsiteX26-53" fmla="*/ 2403999 w 9401538"/>
              <a:gd name="connsiteY26-54" fmla="*/ 2318701 h 3616413"/>
              <a:gd name="connsiteX27-55" fmla="*/ 2450326 w 9401538"/>
              <a:gd name="connsiteY27-56" fmla="*/ 2267223 h 3616413"/>
              <a:gd name="connsiteX28-57" fmla="*/ 2477016 w 9401538"/>
              <a:gd name="connsiteY28-58" fmla="*/ 2256036 h 3616413"/>
              <a:gd name="connsiteX29-59" fmla="*/ 2477198 w 9401538"/>
              <a:gd name="connsiteY29-60" fmla="*/ 2255914 h 3616413"/>
              <a:gd name="connsiteX30-61" fmla="*/ 2477410 w 9401538"/>
              <a:gd name="connsiteY30-62" fmla="*/ 2255871 h 3616413"/>
              <a:gd name="connsiteX31-63" fmla="*/ 2481701 w 9401538"/>
              <a:gd name="connsiteY31-64" fmla="*/ 2254073 h 3616413"/>
              <a:gd name="connsiteX32-65" fmla="*/ 2491784 w 9401538"/>
              <a:gd name="connsiteY32-66" fmla="*/ 2252969 h 3616413"/>
              <a:gd name="connsiteX33-67" fmla="*/ 2521071 w 9401538"/>
              <a:gd name="connsiteY33-68" fmla="*/ 2247056 h 3616413"/>
              <a:gd name="connsiteX34-69" fmla="*/ 4380356 w 9401538"/>
              <a:gd name="connsiteY34-70" fmla="*/ 2247056 h 3616413"/>
              <a:gd name="connsiteX35-71" fmla="*/ 4869509 w 9401538"/>
              <a:gd name="connsiteY35-72" fmla="*/ 1198065 h 3616413"/>
              <a:gd name="connsiteX36-73" fmla="*/ 4915836 w 9401538"/>
              <a:gd name="connsiteY36-74" fmla="*/ 1146587 h 3616413"/>
              <a:gd name="connsiteX37-75" fmla="*/ 4942528 w 9401538"/>
              <a:gd name="connsiteY37-76" fmla="*/ 1135399 h 3616413"/>
              <a:gd name="connsiteX38-77" fmla="*/ 4942709 w 9401538"/>
              <a:gd name="connsiteY38-78" fmla="*/ 1135278 h 3616413"/>
              <a:gd name="connsiteX39-79" fmla="*/ 4942921 w 9401538"/>
              <a:gd name="connsiteY39-80" fmla="*/ 1135235 h 3616413"/>
              <a:gd name="connsiteX40-81" fmla="*/ 4947211 w 9401538"/>
              <a:gd name="connsiteY40-82" fmla="*/ 1133436 h 3616413"/>
              <a:gd name="connsiteX41-83" fmla="*/ 4957295 w 9401538"/>
              <a:gd name="connsiteY41-84" fmla="*/ 1132333 h 3616413"/>
              <a:gd name="connsiteX42-85" fmla="*/ 4986582 w 9401538"/>
              <a:gd name="connsiteY42-86" fmla="*/ 1126420 h 3616413"/>
              <a:gd name="connsiteX43-87" fmla="*/ 6809827 w 9401538"/>
              <a:gd name="connsiteY43-88" fmla="*/ 1126420 h 3616413"/>
              <a:gd name="connsiteX44-89" fmla="*/ 7301677 w 9401538"/>
              <a:gd name="connsiteY44-90" fmla="*/ 71645 h 3616413"/>
              <a:gd name="connsiteX45-91" fmla="*/ 7368524 w 9401538"/>
              <a:gd name="connsiteY45-92" fmla="*/ 10391 h 3616413"/>
              <a:gd name="connsiteX46-93" fmla="*/ 7376924 w 9401538"/>
              <a:gd name="connsiteY46-94" fmla="*/ 9062 h 3616413"/>
              <a:gd name="connsiteX47-95" fmla="*/ 7385233 w 9401538"/>
              <a:gd name="connsiteY47-96" fmla="*/ 5067 h 3616413"/>
              <a:gd name="connsiteX48-97" fmla="*/ 7418750 w 9401538"/>
              <a:gd name="connsiteY48-98" fmla="*/ 0 h 3616413"/>
              <a:gd name="connsiteX0-99" fmla="*/ 7418750 w 9401538"/>
              <a:gd name="connsiteY0-100" fmla="*/ 0 h 3616413"/>
              <a:gd name="connsiteX1-101" fmla="*/ 9288825 w 9401538"/>
              <a:gd name="connsiteY1-102" fmla="*/ 0 h 3616413"/>
              <a:gd name="connsiteX2-103" fmla="*/ 9401538 w 9401538"/>
              <a:gd name="connsiteY2-104" fmla="*/ 112713 h 3616413"/>
              <a:gd name="connsiteX3-105" fmla="*/ 9401537 w 9401538"/>
              <a:gd name="connsiteY3-106" fmla="*/ 112713 h 3616413"/>
              <a:gd name="connsiteX4-107" fmla="*/ 9288824 w 9401538"/>
              <a:gd name="connsiteY4-108" fmla="*/ 225426 h 3616413"/>
              <a:gd name="connsiteX5-109" fmla="*/ 7491386 w 9401538"/>
              <a:gd name="connsiteY5-110" fmla="*/ 225425 h 3616413"/>
              <a:gd name="connsiteX6-111" fmla="*/ 6997539 w 9401538"/>
              <a:gd name="connsiteY6-112" fmla="*/ 1284484 h 3616413"/>
              <a:gd name="connsiteX7-113" fmla="*/ 6885835 w 9401538"/>
              <a:gd name="connsiteY7-114" fmla="*/ 1352833 h 3616413"/>
              <a:gd name="connsiteX8-115" fmla="*/ 6870328 w 9401538"/>
              <a:gd name="connsiteY8-116" fmla="*/ 1349086 h 3616413"/>
              <a:gd name="connsiteX9-117" fmla="*/ 6856656 w 9401538"/>
              <a:gd name="connsiteY9-118" fmla="*/ 1351846 h 3616413"/>
              <a:gd name="connsiteX10-119" fmla="*/ 5059219 w 9401538"/>
              <a:gd name="connsiteY10-120" fmla="*/ 1351845 h 3616413"/>
              <a:gd name="connsiteX11-121" fmla="*/ 4565370 w 9401538"/>
              <a:gd name="connsiteY11-122" fmla="*/ 2410904 h 3616413"/>
              <a:gd name="connsiteX12-123" fmla="*/ 4524244 w 9401538"/>
              <a:gd name="connsiteY12-124" fmla="*/ 2475037 h 3616413"/>
              <a:gd name="connsiteX13-125" fmla="*/ 4391145 w 9401538"/>
              <a:gd name="connsiteY13-126" fmla="*/ 2472482 h 3616413"/>
              <a:gd name="connsiteX14-127" fmla="*/ 2593708 w 9401538"/>
              <a:gd name="connsiteY14-128" fmla="*/ 2472481 h 3616413"/>
              <a:gd name="connsiteX15-129" fmla="*/ 2099861 w 9401538"/>
              <a:gd name="connsiteY15-130" fmla="*/ 3531540 h 3616413"/>
              <a:gd name="connsiteX16-131" fmla="*/ 2071936 w 9401538"/>
              <a:gd name="connsiteY16-132" fmla="*/ 3569396 h 3616413"/>
              <a:gd name="connsiteX17-133" fmla="*/ 2071924 w 9401538"/>
              <a:gd name="connsiteY17-134" fmla="*/ 3569403 h 3616413"/>
              <a:gd name="connsiteX18-135" fmla="*/ 2062487 w 9401538"/>
              <a:gd name="connsiteY18-136" fmla="*/ 3583400 h 3616413"/>
              <a:gd name="connsiteX19-137" fmla="*/ 1982787 w 9401538"/>
              <a:gd name="connsiteY19-138" fmla="*/ 3616413 h 3616413"/>
              <a:gd name="connsiteX20-139" fmla="*/ 112713 w 9401538"/>
              <a:gd name="connsiteY20-140" fmla="*/ 3616412 h 3616413"/>
              <a:gd name="connsiteX21-141" fmla="*/ 8857 w 9401538"/>
              <a:gd name="connsiteY21-142" fmla="*/ 3547572 h 3616413"/>
              <a:gd name="connsiteX22-143" fmla="*/ 0 w 9401538"/>
              <a:gd name="connsiteY22-144" fmla="*/ 3503700 h 3616413"/>
              <a:gd name="connsiteX23-145" fmla="*/ 8857 w 9401538"/>
              <a:gd name="connsiteY23-146" fmla="*/ 3459827 h 3616413"/>
              <a:gd name="connsiteX24-147" fmla="*/ 112713 w 9401538"/>
              <a:gd name="connsiteY24-148" fmla="*/ 3390987 h 3616413"/>
              <a:gd name="connsiteX25-149" fmla="*/ 1903983 w 9401538"/>
              <a:gd name="connsiteY25-150" fmla="*/ 3390987 h 3616413"/>
              <a:gd name="connsiteX26-151" fmla="*/ 2403999 w 9401538"/>
              <a:gd name="connsiteY26-152" fmla="*/ 2318701 h 3616413"/>
              <a:gd name="connsiteX27-153" fmla="*/ 2450326 w 9401538"/>
              <a:gd name="connsiteY27-154" fmla="*/ 2267223 h 3616413"/>
              <a:gd name="connsiteX28-155" fmla="*/ 2477016 w 9401538"/>
              <a:gd name="connsiteY28-156" fmla="*/ 2256036 h 3616413"/>
              <a:gd name="connsiteX29-157" fmla="*/ 2477198 w 9401538"/>
              <a:gd name="connsiteY29-158" fmla="*/ 2255914 h 3616413"/>
              <a:gd name="connsiteX30-159" fmla="*/ 2477410 w 9401538"/>
              <a:gd name="connsiteY30-160" fmla="*/ 2255871 h 3616413"/>
              <a:gd name="connsiteX31-161" fmla="*/ 2481701 w 9401538"/>
              <a:gd name="connsiteY31-162" fmla="*/ 2254073 h 3616413"/>
              <a:gd name="connsiteX32-163" fmla="*/ 2491784 w 9401538"/>
              <a:gd name="connsiteY32-164" fmla="*/ 2252969 h 3616413"/>
              <a:gd name="connsiteX33-165" fmla="*/ 2521071 w 9401538"/>
              <a:gd name="connsiteY33-166" fmla="*/ 2247056 h 3616413"/>
              <a:gd name="connsiteX34-167" fmla="*/ 4380356 w 9401538"/>
              <a:gd name="connsiteY34-168" fmla="*/ 2247056 h 3616413"/>
              <a:gd name="connsiteX35-169" fmla="*/ 4869509 w 9401538"/>
              <a:gd name="connsiteY35-170" fmla="*/ 1198065 h 3616413"/>
              <a:gd name="connsiteX36-171" fmla="*/ 4915836 w 9401538"/>
              <a:gd name="connsiteY36-172" fmla="*/ 1146587 h 3616413"/>
              <a:gd name="connsiteX37-173" fmla="*/ 4942528 w 9401538"/>
              <a:gd name="connsiteY37-174" fmla="*/ 1135399 h 3616413"/>
              <a:gd name="connsiteX38-175" fmla="*/ 4942709 w 9401538"/>
              <a:gd name="connsiteY38-176" fmla="*/ 1135278 h 3616413"/>
              <a:gd name="connsiteX39-177" fmla="*/ 4942921 w 9401538"/>
              <a:gd name="connsiteY39-178" fmla="*/ 1135235 h 3616413"/>
              <a:gd name="connsiteX40-179" fmla="*/ 4947211 w 9401538"/>
              <a:gd name="connsiteY40-180" fmla="*/ 1133436 h 3616413"/>
              <a:gd name="connsiteX41-181" fmla="*/ 4957295 w 9401538"/>
              <a:gd name="connsiteY41-182" fmla="*/ 1132333 h 3616413"/>
              <a:gd name="connsiteX42-183" fmla="*/ 4986582 w 9401538"/>
              <a:gd name="connsiteY42-184" fmla="*/ 1126420 h 3616413"/>
              <a:gd name="connsiteX43-185" fmla="*/ 6809827 w 9401538"/>
              <a:gd name="connsiteY43-186" fmla="*/ 1126420 h 3616413"/>
              <a:gd name="connsiteX44-187" fmla="*/ 7301677 w 9401538"/>
              <a:gd name="connsiteY44-188" fmla="*/ 71645 h 3616413"/>
              <a:gd name="connsiteX45-189" fmla="*/ 7368524 w 9401538"/>
              <a:gd name="connsiteY45-190" fmla="*/ 10391 h 3616413"/>
              <a:gd name="connsiteX46-191" fmla="*/ 7376924 w 9401538"/>
              <a:gd name="connsiteY46-192" fmla="*/ 9062 h 3616413"/>
              <a:gd name="connsiteX47-193" fmla="*/ 7385233 w 9401538"/>
              <a:gd name="connsiteY47-194" fmla="*/ 5067 h 3616413"/>
              <a:gd name="connsiteX48-195" fmla="*/ 7418750 w 9401538"/>
              <a:gd name="connsiteY48-196" fmla="*/ 0 h 3616413"/>
              <a:gd name="connsiteX0-197" fmla="*/ 7418750 w 9401538"/>
              <a:gd name="connsiteY0-198" fmla="*/ 0 h 3616413"/>
              <a:gd name="connsiteX1-199" fmla="*/ 9288825 w 9401538"/>
              <a:gd name="connsiteY1-200" fmla="*/ 0 h 3616413"/>
              <a:gd name="connsiteX2-201" fmla="*/ 9401538 w 9401538"/>
              <a:gd name="connsiteY2-202" fmla="*/ 112713 h 3616413"/>
              <a:gd name="connsiteX3-203" fmla="*/ 9401537 w 9401538"/>
              <a:gd name="connsiteY3-204" fmla="*/ 112713 h 3616413"/>
              <a:gd name="connsiteX4-205" fmla="*/ 9288824 w 9401538"/>
              <a:gd name="connsiteY4-206" fmla="*/ 225426 h 3616413"/>
              <a:gd name="connsiteX5-207" fmla="*/ 7491386 w 9401538"/>
              <a:gd name="connsiteY5-208" fmla="*/ 225425 h 3616413"/>
              <a:gd name="connsiteX6-209" fmla="*/ 6997539 w 9401538"/>
              <a:gd name="connsiteY6-210" fmla="*/ 1284484 h 3616413"/>
              <a:gd name="connsiteX7-211" fmla="*/ 6885835 w 9401538"/>
              <a:gd name="connsiteY7-212" fmla="*/ 1352833 h 3616413"/>
              <a:gd name="connsiteX8-213" fmla="*/ 6870328 w 9401538"/>
              <a:gd name="connsiteY8-214" fmla="*/ 1349086 h 3616413"/>
              <a:gd name="connsiteX9-215" fmla="*/ 6856656 w 9401538"/>
              <a:gd name="connsiteY9-216" fmla="*/ 1351846 h 3616413"/>
              <a:gd name="connsiteX10-217" fmla="*/ 5059219 w 9401538"/>
              <a:gd name="connsiteY10-218" fmla="*/ 1351845 h 3616413"/>
              <a:gd name="connsiteX11-219" fmla="*/ 4565370 w 9401538"/>
              <a:gd name="connsiteY11-220" fmla="*/ 2410904 h 3616413"/>
              <a:gd name="connsiteX12-221" fmla="*/ 4509957 w 9401538"/>
              <a:gd name="connsiteY12-222" fmla="*/ 2475037 h 3616413"/>
              <a:gd name="connsiteX13-223" fmla="*/ 4391145 w 9401538"/>
              <a:gd name="connsiteY13-224" fmla="*/ 2472482 h 3616413"/>
              <a:gd name="connsiteX14-225" fmla="*/ 2593708 w 9401538"/>
              <a:gd name="connsiteY14-226" fmla="*/ 2472481 h 3616413"/>
              <a:gd name="connsiteX15-227" fmla="*/ 2099861 w 9401538"/>
              <a:gd name="connsiteY15-228" fmla="*/ 3531540 h 3616413"/>
              <a:gd name="connsiteX16-229" fmla="*/ 2071936 w 9401538"/>
              <a:gd name="connsiteY16-230" fmla="*/ 3569396 h 3616413"/>
              <a:gd name="connsiteX17-231" fmla="*/ 2071924 w 9401538"/>
              <a:gd name="connsiteY17-232" fmla="*/ 3569403 h 3616413"/>
              <a:gd name="connsiteX18-233" fmla="*/ 2062487 w 9401538"/>
              <a:gd name="connsiteY18-234" fmla="*/ 3583400 h 3616413"/>
              <a:gd name="connsiteX19-235" fmla="*/ 1982787 w 9401538"/>
              <a:gd name="connsiteY19-236" fmla="*/ 3616413 h 3616413"/>
              <a:gd name="connsiteX20-237" fmla="*/ 112713 w 9401538"/>
              <a:gd name="connsiteY20-238" fmla="*/ 3616412 h 3616413"/>
              <a:gd name="connsiteX21-239" fmla="*/ 8857 w 9401538"/>
              <a:gd name="connsiteY21-240" fmla="*/ 3547572 h 3616413"/>
              <a:gd name="connsiteX22-241" fmla="*/ 0 w 9401538"/>
              <a:gd name="connsiteY22-242" fmla="*/ 3503700 h 3616413"/>
              <a:gd name="connsiteX23-243" fmla="*/ 8857 w 9401538"/>
              <a:gd name="connsiteY23-244" fmla="*/ 3459827 h 3616413"/>
              <a:gd name="connsiteX24-245" fmla="*/ 112713 w 9401538"/>
              <a:gd name="connsiteY24-246" fmla="*/ 3390987 h 3616413"/>
              <a:gd name="connsiteX25-247" fmla="*/ 1903983 w 9401538"/>
              <a:gd name="connsiteY25-248" fmla="*/ 3390987 h 3616413"/>
              <a:gd name="connsiteX26-249" fmla="*/ 2403999 w 9401538"/>
              <a:gd name="connsiteY26-250" fmla="*/ 2318701 h 3616413"/>
              <a:gd name="connsiteX27-251" fmla="*/ 2450326 w 9401538"/>
              <a:gd name="connsiteY27-252" fmla="*/ 2267223 h 3616413"/>
              <a:gd name="connsiteX28-253" fmla="*/ 2477016 w 9401538"/>
              <a:gd name="connsiteY28-254" fmla="*/ 2256036 h 3616413"/>
              <a:gd name="connsiteX29-255" fmla="*/ 2477198 w 9401538"/>
              <a:gd name="connsiteY29-256" fmla="*/ 2255914 h 3616413"/>
              <a:gd name="connsiteX30-257" fmla="*/ 2477410 w 9401538"/>
              <a:gd name="connsiteY30-258" fmla="*/ 2255871 h 3616413"/>
              <a:gd name="connsiteX31-259" fmla="*/ 2481701 w 9401538"/>
              <a:gd name="connsiteY31-260" fmla="*/ 2254073 h 3616413"/>
              <a:gd name="connsiteX32-261" fmla="*/ 2491784 w 9401538"/>
              <a:gd name="connsiteY32-262" fmla="*/ 2252969 h 3616413"/>
              <a:gd name="connsiteX33-263" fmla="*/ 2521071 w 9401538"/>
              <a:gd name="connsiteY33-264" fmla="*/ 2247056 h 3616413"/>
              <a:gd name="connsiteX34-265" fmla="*/ 4380356 w 9401538"/>
              <a:gd name="connsiteY34-266" fmla="*/ 2247056 h 3616413"/>
              <a:gd name="connsiteX35-267" fmla="*/ 4869509 w 9401538"/>
              <a:gd name="connsiteY35-268" fmla="*/ 1198065 h 3616413"/>
              <a:gd name="connsiteX36-269" fmla="*/ 4915836 w 9401538"/>
              <a:gd name="connsiteY36-270" fmla="*/ 1146587 h 3616413"/>
              <a:gd name="connsiteX37-271" fmla="*/ 4942528 w 9401538"/>
              <a:gd name="connsiteY37-272" fmla="*/ 1135399 h 3616413"/>
              <a:gd name="connsiteX38-273" fmla="*/ 4942709 w 9401538"/>
              <a:gd name="connsiteY38-274" fmla="*/ 1135278 h 3616413"/>
              <a:gd name="connsiteX39-275" fmla="*/ 4942921 w 9401538"/>
              <a:gd name="connsiteY39-276" fmla="*/ 1135235 h 3616413"/>
              <a:gd name="connsiteX40-277" fmla="*/ 4947211 w 9401538"/>
              <a:gd name="connsiteY40-278" fmla="*/ 1133436 h 3616413"/>
              <a:gd name="connsiteX41-279" fmla="*/ 4957295 w 9401538"/>
              <a:gd name="connsiteY41-280" fmla="*/ 1132333 h 3616413"/>
              <a:gd name="connsiteX42-281" fmla="*/ 4986582 w 9401538"/>
              <a:gd name="connsiteY42-282" fmla="*/ 1126420 h 3616413"/>
              <a:gd name="connsiteX43-283" fmla="*/ 6809827 w 9401538"/>
              <a:gd name="connsiteY43-284" fmla="*/ 1126420 h 3616413"/>
              <a:gd name="connsiteX44-285" fmla="*/ 7301677 w 9401538"/>
              <a:gd name="connsiteY44-286" fmla="*/ 71645 h 3616413"/>
              <a:gd name="connsiteX45-287" fmla="*/ 7368524 w 9401538"/>
              <a:gd name="connsiteY45-288" fmla="*/ 10391 h 3616413"/>
              <a:gd name="connsiteX46-289" fmla="*/ 7376924 w 9401538"/>
              <a:gd name="connsiteY46-290" fmla="*/ 9062 h 3616413"/>
              <a:gd name="connsiteX47-291" fmla="*/ 7385233 w 9401538"/>
              <a:gd name="connsiteY47-292" fmla="*/ 5067 h 3616413"/>
              <a:gd name="connsiteX48-293" fmla="*/ 7418750 w 9401538"/>
              <a:gd name="connsiteY48-294" fmla="*/ 0 h 3616413"/>
              <a:gd name="connsiteX0-295" fmla="*/ 7418750 w 9401538"/>
              <a:gd name="connsiteY0-296" fmla="*/ 0 h 3616413"/>
              <a:gd name="connsiteX1-297" fmla="*/ 9288825 w 9401538"/>
              <a:gd name="connsiteY1-298" fmla="*/ 0 h 3616413"/>
              <a:gd name="connsiteX2-299" fmla="*/ 9401538 w 9401538"/>
              <a:gd name="connsiteY2-300" fmla="*/ 112713 h 3616413"/>
              <a:gd name="connsiteX3-301" fmla="*/ 9401537 w 9401538"/>
              <a:gd name="connsiteY3-302" fmla="*/ 112713 h 3616413"/>
              <a:gd name="connsiteX4-303" fmla="*/ 9288824 w 9401538"/>
              <a:gd name="connsiteY4-304" fmla="*/ 225426 h 3616413"/>
              <a:gd name="connsiteX5-305" fmla="*/ 7491386 w 9401538"/>
              <a:gd name="connsiteY5-306" fmla="*/ 225425 h 3616413"/>
              <a:gd name="connsiteX6-307" fmla="*/ 6997539 w 9401538"/>
              <a:gd name="connsiteY6-308" fmla="*/ 1284484 h 3616413"/>
              <a:gd name="connsiteX7-309" fmla="*/ 6885835 w 9401538"/>
              <a:gd name="connsiteY7-310" fmla="*/ 1352833 h 3616413"/>
              <a:gd name="connsiteX8-311" fmla="*/ 6870328 w 9401538"/>
              <a:gd name="connsiteY8-312" fmla="*/ 1349086 h 3616413"/>
              <a:gd name="connsiteX9-313" fmla="*/ 6856656 w 9401538"/>
              <a:gd name="connsiteY9-314" fmla="*/ 1351846 h 3616413"/>
              <a:gd name="connsiteX10-315" fmla="*/ 5059219 w 9401538"/>
              <a:gd name="connsiteY10-316" fmla="*/ 1351845 h 3616413"/>
              <a:gd name="connsiteX11-317" fmla="*/ 4565370 w 9401538"/>
              <a:gd name="connsiteY11-318" fmla="*/ 2410904 h 3616413"/>
              <a:gd name="connsiteX12-319" fmla="*/ 4509957 w 9401538"/>
              <a:gd name="connsiteY12-320" fmla="*/ 2475037 h 3616413"/>
              <a:gd name="connsiteX13-321" fmla="*/ 4391145 w 9401538"/>
              <a:gd name="connsiteY13-322" fmla="*/ 2472482 h 3616413"/>
              <a:gd name="connsiteX14-323" fmla="*/ 2593708 w 9401538"/>
              <a:gd name="connsiteY14-324" fmla="*/ 2472481 h 3616413"/>
              <a:gd name="connsiteX15-325" fmla="*/ 2099861 w 9401538"/>
              <a:gd name="connsiteY15-326" fmla="*/ 3531540 h 3616413"/>
              <a:gd name="connsiteX16-327" fmla="*/ 2071936 w 9401538"/>
              <a:gd name="connsiteY16-328" fmla="*/ 3569396 h 3616413"/>
              <a:gd name="connsiteX17-329" fmla="*/ 2071924 w 9401538"/>
              <a:gd name="connsiteY17-330" fmla="*/ 3569403 h 3616413"/>
              <a:gd name="connsiteX18-331" fmla="*/ 2062487 w 9401538"/>
              <a:gd name="connsiteY18-332" fmla="*/ 3583400 h 3616413"/>
              <a:gd name="connsiteX19-333" fmla="*/ 1982787 w 9401538"/>
              <a:gd name="connsiteY19-334" fmla="*/ 3616413 h 3616413"/>
              <a:gd name="connsiteX20-335" fmla="*/ 112713 w 9401538"/>
              <a:gd name="connsiteY20-336" fmla="*/ 3616412 h 3616413"/>
              <a:gd name="connsiteX21-337" fmla="*/ 8857 w 9401538"/>
              <a:gd name="connsiteY21-338" fmla="*/ 3547572 h 3616413"/>
              <a:gd name="connsiteX22-339" fmla="*/ 0 w 9401538"/>
              <a:gd name="connsiteY22-340" fmla="*/ 3503700 h 3616413"/>
              <a:gd name="connsiteX23-341" fmla="*/ 8857 w 9401538"/>
              <a:gd name="connsiteY23-342" fmla="*/ 3459827 h 3616413"/>
              <a:gd name="connsiteX24-343" fmla="*/ 112713 w 9401538"/>
              <a:gd name="connsiteY24-344" fmla="*/ 3390987 h 3616413"/>
              <a:gd name="connsiteX25-345" fmla="*/ 1903983 w 9401538"/>
              <a:gd name="connsiteY25-346" fmla="*/ 3390987 h 3616413"/>
              <a:gd name="connsiteX26-347" fmla="*/ 2403999 w 9401538"/>
              <a:gd name="connsiteY26-348" fmla="*/ 2318701 h 3616413"/>
              <a:gd name="connsiteX27-349" fmla="*/ 2450326 w 9401538"/>
              <a:gd name="connsiteY27-350" fmla="*/ 2267223 h 3616413"/>
              <a:gd name="connsiteX28-351" fmla="*/ 2477016 w 9401538"/>
              <a:gd name="connsiteY28-352" fmla="*/ 2256036 h 3616413"/>
              <a:gd name="connsiteX29-353" fmla="*/ 2477198 w 9401538"/>
              <a:gd name="connsiteY29-354" fmla="*/ 2255914 h 3616413"/>
              <a:gd name="connsiteX30-355" fmla="*/ 2477410 w 9401538"/>
              <a:gd name="connsiteY30-356" fmla="*/ 2255871 h 3616413"/>
              <a:gd name="connsiteX31-357" fmla="*/ 2481701 w 9401538"/>
              <a:gd name="connsiteY31-358" fmla="*/ 2254073 h 3616413"/>
              <a:gd name="connsiteX32-359" fmla="*/ 2491784 w 9401538"/>
              <a:gd name="connsiteY32-360" fmla="*/ 2252969 h 3616413"/>
              <a:gd name="connsiteX33-361" fmla="*/ 2521071 w 9401538"/>
              <a:gd name="connsiteY33-362" fmla="*/ 2247056 h 3616413"/>
              <a:gd name="connsiteX34-363" fmla="*/ 4380356 w 9401538"/>
              <a:gd name="connsiteY34-364" fmla="*/ 2247056 h 3616413"/>
              <a:gd name="connsiteX35-365" fmla="*/ 4869509 w 9401538"/>
              <a:gd name="connsiteY35-366" fmla="*/ 1198065 h 3616413"/>
              <a:gd name="connsiteX36-367" fmla="*/ 4915836 w 9401538"/>
              <a:gd name="connsiteY36-368" fmla="*/ 1146587 h 3616413"/>
              <a:gd name="connsiteX37-369" fmla="*/ 4942528 w 9401538"/>
              <a:gd name="connsiteY37-370" fmla="*/ 1135399 h 3616413"/>
              <a:gd name="connsiteX38-371" fmla="*/ 4942709 w 9401538"/>
              <a:gd name="connsiteY38-372" fmla="*/ 1135278 h 3616413"/>
              <a:gd name="connsiteX39-373" fmla="*/ 4942921 w 9401538"/>
              <a:gd name="connsiteY39-374" fmla="*/ 1135235 h 3616413"/>
              <a:gd name="connsiteX40-375" fmla="*/ 4947211 w 9401538"/>
              <a:gd name="connsiteY40-376" fmla="*/ 1133436 h 3616413"/>
              <a:gd name="connsiteX41-377" fmla="*/ 4957295 w 9401538"/>
              <a:gd name="connsiteY41-378" fmla="*/ 1132333 h 3616413"/>
              <a:gd name="connsiteX42-379" fmla="*/ 4986582 w 9401538"/>
              <a:gd name="connsiteY42-380" fmla="*/ 1126420 h 3616413"/>
              <a:gd name="connsiteX43-381" fmla="*/ 6809827 w 9401538"/>
              <a:gd name="connsiteY43-382" fmla="*/ 1126420 h 3616413"/>
              <a:gd name="connsiteX44-383" fmla="*/ 7301677 w 9401538"/>
              <a:gd name="connsiteY44-384" fmla="*/ 71645 h 3616413"/>
              <a:gd name="connsiteX45-385" fmla="*/ 7368524 w 9401538"/>
              <a:gd name="connsiteY45-386" fmla="*/ 10391 h 3616413"/>
              <a:gd name="connsiteX46-387" fmla="*/ 7376924 w 9401538"/>
              <a:gd name="connsiteY46-388" fmla="*/ 9062 h 3616413"/>
              <a:gd name="connsiteX47-389" fmla="*/ 7385233 w 9401538"/>
              <a:gd name="connsiteY47-390" fmla="*/ 5067 h 3616413"/>
              <a:gd name="connsiteX48-391" fmla="*/ 7418750 w 9401538"/>
              <a:gd name="connsiteY48-392" fmla="*/ 0 h 3616413"/>
              <a:gd name="connsiteX0-393" fmla="*/ 7418750 w 9401538"/>
              <a:gd name="connsiteY0-394" fmla="*/ 0 h 3616413"/>
              <a:gd name="connsiteX1-395" fmla="*/ 9288825 w 9401538"/>
              <a:gd name="connsiteY1-396" fmla="*/ 0 h 3616413"/>
              <a:gd name="connsiteX2-397" fmla="*/ 9401538 w 9401538"/>
              <a:gd name="connsiteY2-398" fmla="*/ 112713 h 3616413"/>
              <a:gd name="connsiteX3-399" fmla="*/ 9401537 w 9401538"/>
              <a:gd name="connsiteY3-400" fmla="*/ 112713 h 3616413"/>
              <a:gd name="connsiteX4-401" fmla="*/ 9288824 w 9401538"/>
              <a:gd name="connsiteY4-402" fmla="*/ 225426 h 3616413"/>
              <a:gd name="connsiteX5-403" fmla="*/ 7491386 w 9401538"/>
              <a:gd name="connsiteY5-404" fmla="*/ 225425 h 3616413"/>
              <a:gd name="connsiteX6-405" fmla="*/ 6997539 w 9401538"/>
              <a:gd name="connsiteY6-406" fmla="*/ 1284484 h 3616413"/>
              <a:gd name="connsiteX7-407" fmla="*/ 6885835 w 9401538"/>
              <a:gd name="connsiteY7-408" fmla="*/ 1352833 h 3616413"/>
              <a:gd name="connsiteX8-409" fmla="*/ 6870328 w 9401538"/>
              <a:gd name="connsiteY8-410" fmla="*/ 1349086 h 3616413"/>
              <a:gd name="connsiteX9-411" fmla="*/ 6856656 w 9401538"/>
              <a:gd name="connsiteY9-412" fmla="*/ 1351846 h 3616413"/>
              <a:gd name="connsiteX10-413" fmla="*/ 5059219 w 9401538"/>
              <a:gd name="connsiteY10-414" fmla="*/ 1351845 h 3616413"/>
              <a:gd name="connsiteX11-415" fmla="*/ 4565370 w 9401538"/>
              <a:gd name="connsiteY11-416" fmla="*/ 2410904 h 3616413"/>
              <a:gd name="connsiteX12-417" fmla="*/ 4509957 w 9401538"/>
              <a:gd name="connsiteY12-418" fmla="*/ 2475037 h 3616413"/>
              <a:gd name="connsiteX13-419" fmla="*/ 4391145 w 9401538"/>
              <a:gd name="connsiteY13-420" fmla="*/ 2472482 h 3616413"/>
              <a:gd name="connsiteX14-421" fmla="*/ 2593708 w 9401538"/>
              <a:gd name="connsiteY14-422" fmla="*/ 2472481 h 3616413"/>
              <a:gd name="connsiteX15-423" fmla="*/ 2099861 w 9401538"/>
              <a:gd name="connsiteY15-424" fmla="*/ 3531540 h 3616413"/>
              <a:gd name="connsiteX16-425" fmla="*/ 2071936 w 9401538"/>
              <a:gd name="connsiteY16-426" fmla="*/ 3569396 h 3616413"/>
              <a:gd name="connsiteX17-427" fmla="*/ 2071924 w 9401538"/>
              <a:gd name="connsiteY17-428" fmla="*/ 3569403 h 3616413"/>
              <a:gd name="connsiteX18-429" fmla="*/ 2062487 w 9401538"/>
              <a:gd name="connsiteY18-430" fmla="*/ 3583400 h 3616413"/>
              <a:gd name="connsiteX19-431" fmla="*/ 1982787 w 9401538"/>
              <a:gd name="connsiteY19-432" fmla="*/ 3616413 h 3616413"/>
              <a:gd name="connsiteX20-433" fmla="*/ 112713 w 9401538"/>
              <a:gd name="connsiteY20-434" fmla="*/ 3616412 h 3616413"/>
              <a:gd name="connsiteX21-435" fmla="*/ 8857 w 9401538"/>
              <a:gd name="connsiteY21-436" fmla="*/ 3547572 h 3616413"/>
              <a:gd name="connsiteX22-437" fmla="*/ 0 w 9401538"/>
              <a:gd name="connsiteY22-438" fmla="*/ 3503700 h 3616413"/>
              <a:gd name="connsiteX23-439" fmla="*/ 8857 w 9401538"/>
              <a:gd name="connsiteY23-440" fmla="*/ 3459827 h 3616413"/>
              <a:gd name="connsiteX24-441" fmla="*/ 112713 w 9401538"/>
              <a:gd name="connsiteY24-442" fmla="*/ 3390987 h 3616413"/>
              <a:gd name="connsiteX25-443" fmla="*/ 1903983 w 9401538"/>
              <a:gd name="connsiteY25-444" fmla="*/ 3390987 h 3616413"/>
              <a:gd name="connsiteX26-445" fmla="*/ 2403999 w 9401538"/>
              <a:gd name="connsiteY26-446" fmla="*/ 2318701 h 3616413"/>
              <a:gd name="connsiteX27-447" fmla="*/ 2450326 w 9401538"/>
              <a:gd name="connsiteY27-448" fmla="*/ 2267223 h 3616413"/>
              <a:gd name="connsiteX28-449" fmla="*/ 2477016 w 9401538"/>
              <a:gd name="connsiteY28-450" fmla="*/ 2256036 h 3616413"/>
              <a:gd name="connsiteX29-451" fmla="*/ 2477198 w 9401538"/>
              <a:gd name="connsiteY29-452" fmla="*/ 2255914 h 3616413"/>
              <a:gd name="connsiteX30-453" fmla="*/ 2477410 w 9401538"/>
              <a:gd name="connsiteY30-454" fmla="*/ 2255871 h 3616413"/>
              <a:gd name="connsiteX31-455" fmla="*/ 2481701 w 9401538"/>
              <a:gd name="connsiteY31-456" fmla="*/ 2254073 h 3616413"/>
              <a:gd name="connsiteX32-457" fmla="*/ 2491784 w 9401538"/>
              <a:gd name="connsiteY32-458" fmla="*/ 2252969 h 3616413"/>
              <a:gd name="connsiteX33-459" fmla="*/ 2521071 w 9401538"/>
              <a:gd name="connsiteY33-460" fmla="*/ 2247056 h 3616413"/>
              <a:gd name="connsiteX34-461" fmla="*/ 4380356 w 9401538"/>
              <a:gd name="connsiteY34-462" fmla="*/ 2247056 h 3616413"/>
              <a:gd name="connsiteX35-463" fmla="*/ 4869509 w 9401538"/>
              <a:gd name="connsiteY35-464" fmla="*/ 1198065 h 3616413"/>
              <a:gd name="connsiteX36-465" fmla="*/ 4915836 w 9401538"/>
              <a:gd name="connsiteY36-466" fmla="*/ 1146587 h 3616413"/>
              <a:gd name="connsiteX37-467" fmla="*/ 4942528 w 9401538"/>
              <a:gd name="connsiteY37-468" fmla="*/ 1135399 h 3616413"/>
              <a:gd name="connsiteX38-469" fmla="*/ 4942709 w 9401538"/>
              <a:gd name="connsiteY38-470" fmla="*/ 1135278 h 3616413"/>
              <a:gd name="connsiteX39-471" fmla="*/ 4942921 w 9401538"/>
              <a:gd name="connsiteY39-472" fmla="*/ 1135235 h 3616413"/>
              <a:gd name="connsiteX40-473" fmla="*/ 4947211 w 9401538"/>
              <a:gd name="connsiteY40-474" fmla="*/ 1133436 h 3616413"/>
              <a:gd name="connsiteX41-475" fmla="*/ 4957295 w 9401538"/>
              <a:gd name="connsiteY41-476" fmla="*/ 1132333 h 3616413"/>
              <a:gd name="connsiteX42-477" fmla="*/ 4986582 w 9401538"/>
              <a:gd name="connsiteY42-478" fmla="*/ 1126420 h 3616413"/>
              <a:gd name="connsiteX43-479" fmla="*/ 6809827 w 9401538"/>
              <a:gd name="connsiteY43-480" fmla="*/ 1126420 h 3616413"/>
              <a:gd name="connsiteX44-481" fmla="*/ 7301677 w 9401538"/>
              <a:gd name="connsiteY44-482" fmla="*/ 71645 h 3616413"/>
              <a:gd name="connsiteX45-483" fmla="*/ 7368524 w 9401538"/>
              <a:gd name="connsiteY45-484" fmla="*/ 10391 h 3616413"/>
              <a:gd name="connsiteX46-485" fmla="*/ 7376924 w 9401538"/>
              <a:gd name="connsiteY46-486" fmla="*/ 9062 h 3616413"/>
              <a:gd name="connsiteX47-487" fmla="*/ 7385233 w 9401538"/>
              <a:gd name="connsiteY47-488" fmla="*/ 5067 h 3616413"/>
              <a:gd name="connsiteX48-489" fmla="*/ 7418750 w 9401538"/>
              <a:gd name="connsiteY48-490" fmla="*/ 0 h 3616413"/>
              <a:gd name="connsiteX0-491" fmla="*/ 7418750 w 9401538"/>
              <a:gd name="connsiteY0-492" fmla="*/ 0 h 3616413"/>
              <a:gd name="connsiteX1-493" fmla="*/ 9288825 w 9401538"/>
              <a:gd name="connsiteY1-494" fmla="*/ 0 h 3616413"/>
              <a:gd name="connsiteX2-495" fmla="*/ 9401538 w 9401538"/>
              <a:gd name="connsiteY2-496" fmla="*/ 112713 h 3616413"/>
              <a:gd name="connsiteX3-497" fmla="*/ 9401537 w 9401538"/>
              <a:gd name="connsiteY3-498" fmla="*/ 112713 h 3616413"/>
              <a:gd name="connsiteX4-499" fmla="*/ 9288824 w 9401538"/>
              <a:gd name="connsiteY4-500" fmla="*/ 225426 h 3616413"/>
              <a:gd name="connsiteX5-501" fmla="*/ 7491386 w 9401538"/>
              <a:gd name="connsiteY5-502" fmla="*/ 225425 h 3616413"/>
              <a:gd name="connsiteX6-503" fmla="*/ 6997539 w 9401538"/>
              <a:gd name="connsiteY6-504" fmla="*/ 1284484 h 3616413"/>
              <a:gd name="connsiteX7-505" fmla="*/ 6885835 w 9401538"/>
              <a:gd name="connsiteY7-506" fmla="*/ 1352833 h 3616413"/>
              <a:gd name="connsiteX8-507" fmla="*/ 6870328 w 9401538"/>
              <a:gd name="connsiteY8-508" fmla="*/ 1349086 h 3616413"/>
              <a:gd name="connsiteX9-509" fmla="*/ 6856656 w 9401538"/>
              <a:gd name="connsiteY9-510" fmla="*/ 1351846 h 3616413"/>
              <a:gd name="connsiteX10-511" fmla="*/ 5059219 w 9401538"/>
              <a:gd name="connsiteY10-512" fmla="*/ 1351845 h 3616413"/>
              <a:gd name="connsiteX11-513" fmla="*/ 4565370 w 9401538"/>
              <a:gd name="connsiteY11-514" fmla="*/ 2410904 h 3616413"/>
              <a:gd name="connsiteX12-515" fmla="*/ 4509957 w 9401538"/>
              <a:gd name="connsiteY12-516" fmla="*/ 2475037 h 3616413"/>
              <a:gd name="connsiteX13-517" fmla="*/ 4391145 w 9401538"/>
              <a:gd name="connsiteY13-518" fmla="*/ 2472482 h 3616413"/>
              <a:gd name="connsiteX14-519" fmla="*/ 2593708 w 9401538"/>
              <a:gd name="connsiteY14-520" fmla="*/ 2472481 h 3616413"/>
              <a:gd name="connsiteX15-521" fmla="*/ 2099861 w 9401538"/>
              <a:gd name="connsiteY15-522" fmla="*/ 3531540 h 3616413"/>
              <a:gd name="connsiteX16-523" fmla="*/ 2071936 w 9401538"/>
              <a:gd name="connsiteY16-524" fmla="*/ 3569396 h 3616413"/>
              <a:gd name="connsiteX17-525" fmla="*/ 2071924 w 9401538"/>
              <a:gd name="connsiteY17-526" fmla="*/ 3569403 h 3616413"/>
              <a:gd name="connsiteX18-527" fmla="*/ 2062487 w 9401538"/>
              <a:gd name="connsiteY18-528" fmla="*/ 3583400 h 3616413"/>
              <a:gd name="connsiteX19-529" fmla="*/ 1982787 w 9401538"/>
              <a:gd name="connsiteY19-530" fmla="*/ 3616413 h 3616413"/>
              <a:gd name="connsiteX20-531" fmla="*/ 112713 w 9401538"/>
              <a:gd name="connsiteY20-532" fmla="*/ 3616412 h 3616413"/>
              <a:gd name="connsiteX21-533" fmla="*/ 8857 w 9401538"/>
              <a:gd name="connsiteY21-534" fmla="*/ 3547572 h 3616413"/>
              <a:gd name="connsiteX22-535" fmla="*/ 0 w 9401538"/>
              <a:gd name="connsiteY22-536" fmla="*/ 3503700 h 3616413"/>
              <a:gd name="connsiteX23-537" fmla="*/ 8857 w 9401538"/>
              <a:gd name="connsiteY23-538" fmla="*/ 3459827 h 3616413"/>
              <a:gd name="connsiteX24-539" fmla="*/ 112713 w 9401538"/>
              <a:gd name="connsiteY24-540" fmla="*/ 3390987 h 3616413"/>
              <a:gd name="connsiteX25-541" fmla="*/ 1903983 w 9401538"/>
              <a:gd name="connsiteY25-542" fmla="*/ 3390987 h 3616413"/>
              <a:gd name="connsiteX26-543" fmla="*/ 2403999 w 9401538"/>
              <a:gd name="connsiteY26-544" fmla="*/ 2318701 h 3616413"/>
              <a:gd name="connsiteX27-545" fmla="*/ 2450326 w 9401538"/>
              <a:gd name="connsiteY27-546" fmla="*/ 2267223 h 3616413"/>
              <a:gd name="connsiteX28-547" fmla="*/ 2477016 w 9401538"/>
              <a:gd name="connsiteY28-548" fmla="*/ 2256036 h 3616413"/>
              <a:gd name="connsiteX29-549" fmla="*/ 2477198 w 9401538"/>
              <a:gd name="connsiteY29-550" fmla="*/ 2255914 h 3616413"/>
              <a:gd name="connsiteX30-551" fmla="*/ 2477410 w 9401538"/>
              <a:gd name="connsiteY30-552" fmla="*/ 2255871 h 3616413"/>
              <a:gd name="connsiteX31-553" fmla="*/ 2481701 w 9401538"/>
              <a:gd name="connsiteY31-554" fmla="*/ 2254073 h 3616413"/>
              <a:gd name="connsiteX32-555" fmla="*/ 2491784 w 9401538"/>
              <a:gd name="connsiteY32-556" fmla="*/ 2252969 h 3616413"/>
              <a:gd name="connsiteX33-557" fmla="*/ 2521071 w 9401538"/>
              <a:gd name="connsiteY33-558" fmla="*/ 2247056 h 3616413"/>
              <a:gd name="connsiteX34-559" fmla="*/ 4380356 w 9401538"/>
              <a:gd name="connsiteY34-560" fmla="*/ 2247056 h 3616413"/>
              <a:gd name="connsiteX35-561" fmla="*/ 4869509 w 9401538"/>
              <a:gd name="connsiteY35-562" fmla="*/ 1198065 h 3616413"/>
              <a:gd name="connsiteX36-563" fmla="*/ 4915836 w 9401538"/>
              <a:gd name="connsiteY36-564" fmla="*/ 1146587 h 3616413"/>
              <a:gd name="connsiteX37-565" fmla="*/ 4942528 w 9401538"/>
              <a:gd name="connsiteY37-566" fmla="*/ 1135399 h 3616413"/>
              <a:gd name="connsiteX38-567" fmla="*/ 4942709 w 9401538"/>
              <a:gd name="connsiteY38-568" fmla="*/ 1135278 h 3616413"/>
              <a:gd name="connsiteX39-569" fmla="*/ 4942921 w 9401538"/>
              <a:gd name="connsiteY39-570" fmla="*/ 1135235 h 3616413"/>
              <a:gd name="connsiteX40-571" fmla="*/ 4947211 w 9401538"/>
              <a:gd name="connsiteY40-572" fmla="*/ 1133436 h 3616413"/>
              <a:gd name="connsiteX41-573" fmla="*/ 4957295 w 9401538"/>
              <a:gd name="connsiteY41-574" fmla="*/ 1132333 h 3616413"/>
              <a:gd name="connsiteX42-575" fmla="*/ 4986582 w 9401538"/>
              <a:gd name="connsiteY42-576" fmla="*/ 1126420 h 3616413"/>
              <a:gd name="connsiteX43-577" fmla="*/ 6809827 w 9401538"/>
              <a:gd name="connsiteY43-578" fmla="*/ 1126420 h 3616413"/>
              <a:gd name="connsiteX44-579" fmla="*/ 7301677 w 9401538"/>
              <a:gd name="connsiteY44-580" fmla="*/ 71645 h 3616413"/>
              <a:gd name="connsiteX45-581" fmla="*/ 7368524 w 9401538"/>
              <a:gd name="connsiteY45-582" fmla="*/ 10391 h 3616413"/>
              <a:gd name="connsiteX46-583" fmla="*/ 7376924 w 9401538"/>
              <a:gd name="connsiteY46-584" fmla="*/ 9062 h 3616413"/>
              <a:gd name="connsiteX47-585" fmla="*/ 7385233 w 9401538"/>
              <a:gd name="connsiteY47-586" fmla="*/ 5067 h 3616413"/>
              <a:gd name="connsiteX48-587" fmla="*/ 7418750 w 9401538"/>
              <a:gd name="connsiteY48-588" fmla="*/ 0 h 3616413"/>
              <a:gd name="connsiteX0-589" fmla="*/ 7418750 w 9401538"/>
              <a:gd name="connsiteY0-590" fmla="*/ 0 h 3616413"/>
              <a:gd name="connsiteX1-591" fmla="*/ 9288825 w 9401538"/>
              <a:gd name="connsiteY1-592" fmla="*/ 0 h 3616413"/>
              <a:gd name="connsiteX2-593" fmla="*/ 9401538 w 9401538"/>
              <a:gd name="connsiteY2-594" fmla="*/ 112713 h 3616413"/>
              <a:gd name="connsiteX3-595" fmla="*/ 9401537 w 9401538"/>
              <a:gd name="connsiteY3-596" fmla="*/ 112713 h 3616413"/>
              <a:gd name="connsiteX4-597" fmla="*/ 9288824 w 9401538"/>
              <a:gd name="connsiteY4-598" fmla="*/ 225426 h 3616413"/>
              <a:gd name="connsiteX5-599" fmla="*/ 7491386 w 9401538"/>
              <a:gd name="connsiteY5-600" fmla="*/ 225425 h 3616413"/>
              <a:gd name="connsiteX6-601" fmla="*/ 6997539 w 9401538"/>
              <a:gd name="connsiteY6-602" fmla="*/ 1284484 h 3616413"/>
              <a:gd name="connsiteX7-603" fmla="*/ 6885835 w 9401538"/>
              <a:gd name="connsiteY7-604" fmla="*/ 1352833 h 3616413"/>
              <a:gd name="connsiteX8-605" fmla="*/ 6870328 w 9401538"/>
              <a:gd name="connsiteY8-606" fmla="*/ 1349086 h 3616413"/>
              <a:gd name="connsiteX9-607" fmla="*/ 6856656 w 9401538"/>
              <a:gd name="connsiteY9-608" fmla="*/ 1351846 h 3616413"/>
              <a:gd name="connsiteX10-609" fmla="*/ 5059219 w 9401538"/>
              <a:gd name="connsiteY10-610" fmla="*/ 1351845 h 3616413"/>
              <a:gd name="connsiteX11-611" fmla="*/ 4565370 w 9401538"/>
              <a:gd name="connsiteY11-612" fmla="*/ 2410904 h 3616413"/>
              <a:gd name="connsiteX12-613" fmla="*/ 4509957 w 9401538"/>
              <a:gd name="connsiteY12-614" fmla="*/ 2475037 h 3616413"/>
              <a:gd name="connsiteX13-615" fmla="*/ 4391145 w 9401538"/>
              <a:gd name="connsiteY13-616" fmla="*/ 2472482 h 3616413"/>
              <a:gd name="connsiteX14-617" fmla="*/ 2593708 w 9401538"/>
              <a:gd name="connsiteY14-618" fmla="*/ 2472481 h 3616413"/>
              <a:gd name="connsiteX15-619" fmla="*/ 2099861 w 9401538"/>
              <a:gd name="connsiteY15-620" fmla="*/ 3531540 h 3616413"/>
              <a:gd name="connsiteX16-621" fmla="*/ 2071936 w 9401538"/>
              <a:gd name="connsiteY16-622" fmla="*/ 3569396 h 3616413"/>
              <a:gd name="connsiteX17-623" fmla="*/ 2071924 w 9401538"/>
              <a:gd name="connsiteY17-624" fmla="*/ 3569403 h 3616413"/>
              <a:gd name="connsiteX18-625" fmla="*/ 2062487 w 9401538"/>
              <a:gd name="connsiteY18-626" fmla="*/ 3583400 h 3616413"/>
              <a:gd name="connsiteX19-627" fmla="*/ 1982787 w 9401538"/>
              <a:gd name="connsiteY19-628" fmla="*/ 3616413 h 3616413"/>
              <a:gd name="connsiteX20-629" fmla="*/ 112713 w 9401538"/>
              <a:gd name="connsiteY20-630" fmla="*/ 3616412 h 3616413"/>
              <a:gd name="connsiteX21-631" fmla="*/ 8857 w 9401538"/>
              <a:gd name="connsiteY21-632" fmla="*/ 3547572 h 3616413"/>
              <a:gd name="connsiteX22-633" fmla="*/ 0 w 9401538"/>
              <a:gd name="connsiteY22-634" fmla="*/ 3503700 h 3616413"/>
              <a:gd name="connsiteX23-635" fmla="*/ 8857 w 9401538"/>
              <a:gd name="connsiteY23-636" fmla="*/ 3459827 h 3616413"/>
              <a:gd name="connsiteX24-637" fmla="*/ 112713 w 9401538"/>
              <a:gd name="connsiteY24-638" fmla="*/ 3390987 h 3616413"/>
              <a:gd name="connsiteX25-639" fmla="*/ 1903983 w 9401538"/>
              <a:gd name="connsiteY25-640" fmla="*/ 3390987 h 3616413"/>
              <a:gd name="connsiteX26-641" fmla="*/ 2403999 w 9401538"/>
              <a:gd name="connsiteY26-642" fmla="*/ 2318701 h 3616413"/>
              <a:gd name="connsiteX27-643" fmla="*/ 2450326 w 9401538"/>
              <a:gd name="connsiteY27-644" fmla="*/ 2267223 h 3616413"/>
              <a:gd name="connsiteX28-645" fmla="*/ 2477016 w 9401538"/>
              <a:gd name="connsiteY28-646" fmla="*/ 2256036 h 3616413"/>
              <a:gd name="connsiteX29-647" fmla="*/ 2477198 w 9401538"/>
              <a:gd name="connsiteY29-648" fmla="*/ 2255914 h 3616413"/>
              <a:gd name="connsiteX30-649" fmla="*/ 2477410 w 9401538"/>
              <a:gd name="connsiteY30-650" fmla="*/ 2255871 h 3616413"/>
              <a:gd name="connsiteX31-651" fmla="*/ 2481701 w 9401538"/>
              <a:gd name="connsiteY31-652" fmla="*/ 2254073 h 3616413"/>
              <a:gd name="connsiteX32-653" fmla="*/ 2491784 w 9401538"/>
              <a:gd name="connsiteY32-654" fmla="*/ 2252969 h 3616413"/>
              <a:gd name="connsiteX33-655" fmla="*/ 2521071 w 9401538"/>
              <a:gd name="connsiteY33-656" fmla="*/ 2247056 h 3616413"/>
              <a:gd name="connsiteX34-657" fmla="*/ 4380356 w 9401538"/>
              <a:gd name="connsiteY34-658" fmla="*/ 2247056 h 3616413"/>
              <a:gd name="connsiteX35-659" fmla="*/ 4869509 w 9401538"/>
              <a:gd name="connsiteY35-660" fmla="*/ 1198065 h 3616413"/>
              <a:gd name="connsiteX36-661" fmla="*/ 4915836 w 9401538"/>
              <a:gd name="connsiteY36-662" fmla="*/ 1146587 h 3616413"/>
              <a:gd name="connsiteX37-663" fmla="*/ 4942528 w 9401538"/>
              <a:gd name="connsiteY37-664" fmla="*/ 1135399 h 3616413"/>
              <a:gd name="connsiteX38-665" fmla="*/ 4942709 w 9401538"/>
              <a:gd name="connsiteY38-666" fmla="*/ 1135278 h 3616413"/>
              <a:gd name="connsiteX39-667" fmla="*/ 4942921 w 9401538"/>
              <a:gd name="connsiteY39-668" fmla="*/ 1135235 h 3616413"/>
              <a:gd name="connsiteX40-669" fmla="*/ 4947211 w 9401538"/>
              <a:gd name="connsiteY40-670" fmla="*/ 1133436 h 3616413"/>
              <a:gd name="connsiteX41-671" fmla="*/ 4957295 w 9401538"/>
              <a:gd name="connsiteY41-672" fmla="*/ 1132333 h 3616413"/>
              <a:gd name="connsiteX42-673" fmla="*/ 4986582 w 9401538"/>
              <a:gd name="connsiteY42-674" fmla="*/ 1126420 h 3616413"/>
              <a:gd name="connsiteX43-675" fmla="*/ 6809827 w 9401538"/>
              <a:gd name="connsiteY43-676" fmla="*/ 1126420 h 3616413"/>
              <a:gd name="connsiteX44-677" fmla="*/ 7301677 w 9401538"/>
              <a:gd name="connsiteY44-678" fmla="*/ 71645 h 3616413"/>
              <a:gd name="connsiteX45-679" fmla="*/ 7368524 w 9401538"/>
              <a:gd name="connsiteY45-680" fmla="*/ 10391 h 3616413"/>
              <a:gd name="connsiteX46-681" fmla="*/ 7376924 w 9401538"/>
              <a:gd name="connsiteY46-682" fmla="*/ 9062 h 3616413"/>
              <a:gd name="connsiteX47-683" fmla="*/ 7385233 w 9401538"/>
              <a:gd name="connsiteY47-684" fmla="*/ 5067 h 3616413"/>
              <a:gd name="connsiteX48-685" fmla="*/ 7418750 w 9401538"/>
              <a:gd name="connsiteY48-686" fmla="*/ 0 h 3616413"/>
              <a:gd name="connsiteX0-687" fmla="*/ 7418750 w 9401538"/>
              <a:gd name="connsiteY0-688" fmla="*/ 0 h 3616413"/>
              <a:gd name="connsiteX1-689" fmla="*/ 9288825 w 9401538"/>
              <a:gd name="connsiteY1-690" fmla="*/ 0 h 3616413"/>
              <a:gd name="connsiteX2-691" fmla="*/ 9401538 w 9401538"/>
              <a:gd name="connsiteY2-692" fmla="*/ 112713 h 3616413"/>
              <a:gd name="connsiteX3-693" fmla="*/ 9401537 w 9401538"/>
              <a:gd name="connsiteY3-694" fmla="*/ 112713 h 3616413"/>
              <a:gd name="connsiteX4-695" fmla="*/ 9288824 w 9401538"/>
              <a:gd name="connsiteY4-696" fmla="*/ 225426 h 3616413"/>
              <a:gd name="connsiteX5-697" fmla="*/ 7491386 w 9401538"/>
              <a:gd name="connsiteY5-698" fmla="*/ 225425 h 3616413"/>
              <a:gd name="connsiteX6-699" fmla="*/ 6997539 w 9401538"/>
              <a:gd name="connsiteY6-700" fmla="*/ 1284484 h 3616413"/>
              <a:gd name="connsiteX7-701" fmla="*/ 6885835 w 9401538"/>
              <a:gd name="connsiteY7-702" fmla="*/ 1352833 h 3616413"/>
              <a:gd name="connsiteX8-703" fmla="*/ 6870328 w 9401538"/>
              <a:gd name="connsiteY8-704" fmla="*/ 1349086 h 3616413"/>
              <a:gd name="connsiteX9-705" fmla="*/ 6856656 w 9401538"/>
              <a:gd name="connsiteY9-706" fmla="*/ 1351846 h 3616413"/>
              <a:gd name="connsiteX10-707" fmla="*/ 5059219 w 9401538"/>
              <a:gd name="connsiteY10-708" fmla="*/ 1351845 h 3616413"/>
              <a:gd name="connsiteX11-709" fmla="*/ 4572514 w 9401538"/>
              <a:gd name="connsiteY11-710" fmla="*/ 2398998 h 3616413"/>
              <a:gd name="connsiteX12-711" fmla="*/ 4509957 w 9401538"/>
              <a:gd name="connsiteY12-712" fmla="*/ 2475037 h 3616413"/>
              <a:gd name="connsiteX13-713" fmla="*/ 4391145 w 9401538"/>
              <a:gd name="connsiteY13-714" fmla="*/ 2472482 h 3616413"/>
              <a:gd name="connsiteX14-715" fmla="*/ 2593708 w 9401538"/>
              <a:gd name="connsiteY14-716" fmla="*/ 2472481 h 3616413"/>
              <a:gd name="connsiteX15-717" fmla="*/ 2099861 w 9401538"/>
              <a:gd name="connsiteY15-718" fmla="*/ 3531540 h 3616413"/>
              <a:gd name="connsiteX16-719" fmla="*/ 2071936 w 9401538"/>
              <a:gd name="connsiteY16-720" fmla="*/ 3569396 h 3616413"/>
              <a:gd name="connsiteX17-721" fmla="*/ 2071924 w 9401538"/>
              <a:gd name="connsiteY17-722" fmla="*/ 3569403 h 3616413"/>
              <a:gd name="connsiteX18-723" fmla="*/ 2062487 w 9401538"/>
              <a:gd name="connsiteY18-724" fmla="*/ 3583400 h 3616413"/>
              <a:gd name="connsiteX19-725" fmla="*/ 1982787 w 9401538"/>
              <a:gd name="connsiteY19-726" fmla="*/ 3616413 h 3616413"/>
              <a:gd name="connsiteX20-727" fmla="*/ 112713 w 9401538"/>
              <a:gd name="connsiteY20-728" fmla="*/ 3616412 h 3616413"/>
              <a:gd name="connsiteX21-729" fmla="*/ 8857 w 9401538"/>
              <a:gd name="connsiteY21-730" fmla="*/ 3547572 h 3616413"/>
              <a:gd name="connsiteX22-731" fmla="*/ 0 w 9401538"/>
              <a:gd name="connsiteY22-732" fmla="*/ 3503700 h 3616413"/>
              <a:gd name="connsiteX23-733" fmla="*/ 8857 w 9401538"/>
              <a:gd name="connsiteY23-734" fmla="*/ 3459827 h 3616413"/>
              <a:gd name="connsiteX24-735" fmla="*/ 112713 w 9401538"/>
              <a:gd name="connsiteY24-736" fmla="*/ 3390987 h 3616413"/>
              <a:gd name="connsiteX25-737" fmla="*/ 1903983 w 9401538"/>
              <a:gd name="connsiteY25-738" fmla="*/ 3390987 h 3616413"/>
              <a:gd name="connsiteX26-739" fmla="*/ 2403999 w 9401538"/>
              <a:gd name="connsiteY26-740" fmla="*/ 2318701 h 3616413"/>
              <a:gd name="connsiteX27-741" fmla="*/ 2450326 w 9401538"/>
              <a:gd name="connsiteY27-742" fmla="*/ 2267223 h 3616413"/>
              <a:gd name="connsiteX28-743" fmla="*/ 2477016 w 9401538"/>
              <a:gd name="connsiteY28-744" fmla="*/ 2256036 h 3616413"/>
              <a:gd name="connsiteX29-745" fmla="*/ 2477198 w 9401538"/>
              <a:gd name="connsiteY29-746" fmla="*/ 2255914 h 3616413"/>
              <a:gd name="connsiteX30-747" fmla="*/ 2477410 w 9401538"/>
              <a:gd name="connsiteY30-748" fmla="*/ 2255871 h 3616413"/>
              <a:gd name="connsiteX31-749" fmla="*/ 2481701 w 9401538"/>
              <a:gd name="connsiteY31-750" fmla="*/ 2254073 h 3616413"/>
              <a:gd name="connsiteX32-751" fmla="*/ 2491784 w 9401538"/>
              <a:gd name="connsiteY32-752" fmla="*/ 2252969 h 3616413"/>
              <a:gd name="connsiteX33-753" fmla="*/ 2521071 w 9401538"/>
              <a:gd name="connsiteY33-754" fmla="*/ 2247056 h 3616413"/>
              <a:gd name="connsiteX34-755" fmla="*/ 4380356 w 9401538"/>
              <a:gd name="connsiteY34-756" fmla="*/ 2247056 h 3616413"/>
              <a:gd name="connsiteX35-757" fmla="*/ 4869509 w 9401538"/>
              <a:gd name="connsiteY35-758" fmla="*/ 1198065 h 3616413"/>
              <a:gd name="connsiteX36-759" fmla="*/ 4915836 w 9401538"/>
              <a:gd name="connsiteY36-760" fmla="*/ 1146587 h 3616413"/>
              <a:gd name="connsiteX37-761" fmla="*/ 4942528 w 9401538"/>
              <a:gd name="connsiteY37-762" fmla="*/ 1135399 h 3616413"/>
              <a:gd name="connsiteX38-763" fmla="*/ 4942709 w 9401538"/>
              <a:gd name="connsiteY38-764" fmla="*/ 1135278 h 3616413"/>
              <a:gd name="connsiteX39-765" fmla="*/ 4942921 w 9401538"/>
              <a:gd name="connsiteY39-766" fmla="*/ 1135235 h 3616413"/>
              <a:gd name="connsiteX40-767" fmla="*/ 4947211 w 9401538"/>
              <a:gd name="connsiteY40-768" fmla="*/ 1133436 h 3616413"/>
              <a:gd name="connsiteX41-769" fmla="*/ 4957295 w 9401538"/>
              <a:gd name="connsiteY41-770" fmla="*/ 1132333 h 3616413"/>
              <a:gd name="connsiteX42-771" fmla="*/ 4986582 w 9401538"/>
              <a:gd name="connsiteY42-772" fmla="*/ 1126420 h 3616413"/>
              <a:gd name="connsiteX43-773" fmla="*/ 6809827 w 9401538"/>
              <a:gd name="connsiteY43-774" fmla="*/ 1126420 h 3616413"/>
              <a:gd name="connsiteX44-775" fmla="*/ 7301677 w 9401538"/>
              <a:gd name="connsiteY44-776" fmla="*/ 71645 h 3616413"/>
              <a:gd name="connsiteX45-777" fmla="*/ 7368524 w 9401538"/>
              <a:gd name="connsiteY45-778" fmla="*/ 10391 h 3616413"/>
              <a:gd name="connsiteX46-779" fmla="*/ 7376924 w 9401538"/>
              <a:gd name="connsiteY46-780" fmla="*/ 9062 h 3616413"/>
              <a:gd name="connsiteX47-781" fmla="*/ 7385233 w 9401538"/>
              <a:gd name="connsiteY47-782" fmla="*/ 5067 h 3616413"/>
              <a:gd name="connsiteX48-783" fmla="*/ 7418750 w 9401538"/>
              <a:gd name="connsiteY48-784" fmla="*/ 0 h 3616413"/>
              <a:gd name="connsiteX0-785" fmla="*/ 7418750 w 9401538"/>
              <a:gd name="connsiteY0-786" fmla="*/ 0 h 3616413"/>
              <a:gd name="connsiteX1-787" fmla="*/ 9288825 w 9401538"/>
              <a:gd name="connsiteY1-788" fmla="*/ 0 h 3616413"/>
              <a:gd name="connsiteX2-789" fmla="*/ 9401538 w 9401538"/>
              <a:gd name="connsiteY2-790" fmla="*/ 112713 h 3616413"/>
              <a:gd name="connsiteX3-791" fmla="*/ 9401537 w 9401538"/>
              <a:gd name="connsiteY3-792" fmla="*/ 112713 h 3616413"/>
              <a:gd name="connsiteX4-793" fmla="*/ 9288824 w 9401538"/>
              <a:gd name="connsiteY4-794" fmla="*/ 225426 h 3616413"/>
              <a:gd name="connsiteX5-795" fmla="*/ 7491386 w 9401538"/>
              <a:gd name="connsiteY5-796" fmla="*/ 225425 h 3616413"/>
              <a:gd name="connsiteX6-797" fmla="*/ 6997539 w 9401538"/>
              <a:gd name="connsiteY6-798" fmla="*/ 1284484 h 3616413"/>
              <a:gd name="connsiteX7-799" fmla="*/ 6885835 w 9401538"/>
              <a:gd name="connsiteY7-800" fmla="*/ 1352833 h 3616413"/>
              <a:gd name="connsiteX8-801" fmla="*/ 6870328 w 9401538"/>
              <a:gd name="connsiteY8-802" fmla="*/ 1349086 h 3616413"/>
              <a:gd name="connsiteX9-803" fmla="*/ 6856656 w 9401538"/>
              <a:gd name="connsiteY9-804" fmla="*/ 1351846 h 3616413"/>
              <a:gd name="connsiteX10-805" fmla="*/ 5059219 w 9401538"/>
              <a:gd name="connsiteY10-806" fmla="*/ 1351845 h 3616413"/>
              <a:gd name="connsiteX11-807" fmla="*/ 4572514 w 9401538"/>
              <a:gd name="connsiteY11-808" fmla="*/ 2398998 h 3616413"/>
              <a:gd name="connsiteX12-809" fmla="*/ 4509957 w 9401538"/>
              <a:gd name="connsiteY12-810" fmla="*/ 2475037 h 3616413"/>
              <a:gd name="connsiteX13-811" fmla="*/ 4391145 w 9401538"/>
              <a:gd name="connsiteY13-812" fmla="*/ 2472482 h 3616413"/>
              <a:gd name="connsiteX14-813" fmla="*/ 2593708 w 9401538"/>
              <a:gd name="connsiteY14-814" fmla="*/ 2472481 h 3616413"/>
              <a:gd name="connsiteX15-815" fmla="*/ 2099861 w 9401538"/>
              <a:gd name="connsiteY15-816" fmla="*/ 3531540 h 3616413"/>
              <a:gd name="connsiteX16-817" fmla="*/ 2071936 w 9401538"/>
              <a:gd name="connsiteY16-818" fmla="*/ 3569396 h 3616413"/>
              <a:gd name="connsiteX17-819" fmla="*/ 2071924 w 9401538"/>
              <a:gd name="connsiteY17-820" fmla="*/ 3569403 h 3616413"/>
              <a:gd name="connsiteX18-821" fmla="*/ 2062487 w 9401538"/>
              <a:gd name="connsiteY18-822" fmla="*/ 3583400 h 3616413"/>
              <a:gd name="connsiteX19-823" fmla="*/ 1982787 w 9401538"/>
              <a:gd name="connsiteY19-824" fmla="*/ 3616413 h 3616413"/>
              <a:gd name="connsiteX20-825" fmla="*/ 112713 w 9401538"/>
              <a:gd name="connsiteY20-826" fmla="*/ 3616412 h 3616413"/>
              <a:gd name="connsiteX21-827" fmla="*/ 8857 w 9401538"/>
              <a:gd name="connsiteY21-828" fmla="*/ 3547572 h 3616413"/>
              <a:gd name="connsiteX22-829" fmla="*/ 0 w 9401538"/>
              <a:gd name="connsiteY22-830" fmla="*/ 3503700 h 3616413"/>
              <a:gd name="connsiteX23-831" fmla="*/ 8857 w 9401538"/>
              <a:gd name="connsiteY23-832" fmla="*/ 3459827 h 3616413"/>
              <a:gd name="connsiteX24-833" fmla="*/ 112713 w 9401538"/>
              <a:gd name="connsiteY24-834" fmla="*/ 3390987 h 3616413"/>
              <a:gd name="connsiteX25-835" fmla="*/ 1903983 w 9401538"/>
              <a:gd name="connsiteY25-836" fmla="*/ 3390987 h 3616413"/>
              <a:gd name="connsiteX26-837" fmla="*/ 2403999 w 9401538"/>
              <a:gd name="connsiteY26-838" fmla="*/ 2318701 h 3616413"/>
              <a:gd name="connsiteX27-839" fmla="*/ 2450326 w 9401538"/>
              <a:gd name="connsiteY27-840" fmla="*/ 2267223 h 3616413"/>
              <a:gd name="connsiteX28-841" fmla="*/ 2477016 w 9401538"/>
              <a:gd name="connsiteY28-842" fmla="*/ 2256036 h 3616413"/>
              <a:gd name="connsiteX29-843" fmla="*/ 2477198 w 9401538"/>
              <a:gd name="connsiteY29-844" fmla="*/ 2255914 h 3616413"/>
              <a:gd name="connsiteX30-845" fmla="*/ 2477410 w 9401538"/>
              <a:gd name="connsiteY30-846" fmla="*/ 2255871 h 3616413"/>
              <a:gd name="connsiteX31-847" fmla="*/ 2481701 w 9401538"/>
              <a:gd name="connsiteY31-848" fmla="*/ 2254073 h 3616413"/>
              <a:gd name="connsiteX32-849" fmla="*/ 2491784 w 9401538"/>
              <a:gd name="connsiteY32-850" fmla="*/ 2252969 h 3616413"/>
              <a:gd name="connsiteX33-851" fmla="*/ 2521071 w 9401538"/>
              <a:gd name="connsiteY33-852" fmla="*/ 2247056 h 3616413"/>
              <a:gd name="connsiteX34-853" fmla="*/ 4380356 w 9401538"/>
              <a:gd name="connsiteY34-854" fmla="*/ 2247056 h 3616413"/>
              <a:gd name="connsiteX35-855" fmla="*/ 4869509 w 9401538"/>
              <a:gd name="connsiteY35-856" fmla="*/ 1198065 h 3616413"/>
              <a:gd name="connsiteX36-857" fmla="*/ 4915836 w 9401538"/>
              <a:gd name="connsiteY36-858" fmla="*/ 1146587 h 3616413"/>
              <a:gd name="connsiteX37-859" fmla="*/ 4942528 w 9401538"/>
              <a:gd name="connsiteY37-860" fmla="*/ 1135399 h 3616413"/>
              <a:gd name="connsiteX38-861" fmla="*/ 4942709 w 9401538"/>
              <a:gd name="connsiteY38-862" fmla="*/ 1135278 h 3616413"/>
              <a:gd name="connsiteX39-863" fmla="*/ 4942921 w 9401538"/>
              <a:gd name="connsiteY39-864" fmla="*/ 1135235 h 3616413"/>
              <a:gd name="connsiteX40-865" fmla="*/ 4947211 w 9401538"/>
              <a:gd name="connsiteY40-866" fmla="*/ 1133436 h 3616413"/>
              <a:gd name="connsiteX41-867" fmla="*/ 4957295 w 9401538"/>
              <a:gd name="connsiteY41-868" fmla="*/ 1132333 h 3616413"/>
              <a:gd name="connsiteX42-869" fmla="*/ 4986582 w 9401538"/>
              <a:gd name="connsiteY42-870" fmla="*/ 1126420 h 3616413"/>
              <a:gd name="connsiteX43-871" fmla="*/ 6809827 w 9401538"/>
              <a:gd name="connsiteY43-872" fmla="*/ 1126420 h 3616413"/>
              <a:gd name="connsiteX44-873" fmla="*/ 7301677 w 9401538"/>
              <a:gd name="connsiteY44-874" fmla="*/ 71645 h 3616413"/>
              <a:gd name="connsiteX45-875" fmla="*/ 7368524 w 9401538"/>
              <a:gd name="connsiteY45-876" fmla="*/ 10391 h 3616413"/>
              <a:gd name="connsiteX46-877" fmla="*/ 7376924 w 9401538"/>
              <a:gd name="connsiteY46-878" fmla="*/ 9062 h 3616413"/>
              <a:gd name="connsiteX47-879" fmla="*/ 7385233 w 9401538"/>
              <a:gd name="connsiteY47-880" fmla="*/ 5067 h 3616413"/>
              <a:gd name="connsiteX48-881" fmla="*/ 7418750 w 9401538"/>
              <a:gd name="connsiteY48-882" fmla="*/ 0 h 3616413"/>
              <a:gd name="connsiteX0-883" fmla="*/ 7418750 w 9401538"/>
              <a:gd name="connsiteY0-884" fmla="*/ 0 h 3616413"/>
              <a:gd name="connsiteX1-885" fmla="*/ 9288825 w 9401538"/>
              <a:gd name="connsiteY1-886" fmla="*/ 0 h 3616413"/>
              <a:gd name="connsiteX2-887" fmla="*/ 9401538 w 9401538"/>
              <a:gd name="connsiteY2-888" fmla="*/ 112713 h 3616413"/>
              <a:gd name="connsiteX3-889" fmla="*/ 9401537 w 9401538"/>
              <a:gd name="connsiteY3-890" fmla="*/ 112713 h 3616413"/>
              <a:gd name="connsiteX4-891" fmla="*/ 9288824 w 9401538"/>
              <a:gd name="connsiteY4-892" fmla="*/ 225426 h 3616413"/>
              <a:gd name="connsiteX5-893" fmla="*/ 7491386 w 9401538"/>
              <a:gd name="connsiteY5-894" fmla="*/ 225425 h 3616413"/>
              <a:gd name="connsiteX6-895" fmla="*/ 6997539 w 9401538"/>
              <a:gd name="connsiteY6-896" fmla="*/ 1284484 h 3616413"/>
              <a:gd name="connsiteX7-897" fmla="*/ 6885835 w 9401538"/>
              <a:gd name="connsiteY7-898" fmla="*/ 1352833 h 3616413"/>
              <a:gd name="connsiteX8-899" fmla="*/ 6870328 w 9401538"/>
              <a:gd name="connsiteY8-900" fmla="*/ 1349086 h 3616413"/>
              <a:gd name="connsiteX9-901" fmla="*/ 6856656 w 9401538"/>
              <a:gd name="connsiteY9-902" fmla="*/ 1351846 h 3616413"/>
              <a:gd name="connsiteX10-903" fmla="*/ 5059219 w 9401538"/>
              <a:gd name="connsiteY10-904" fmla="*/ 1351845 h 3616413"/>
              <a:gd name="connsiteX11-905" fmla="*/ 4572514 w 9401538"/>
              <a:gd name="connsiteY11-906" fmla="*/ 2398998 h 3616413"/>
              <a:gd name="connsiteX12-907" fmla="*/ 4507576 w 9401538"/>
              <a:gd name="connsiteY12-908" fmla="*/ 2467894 h 3616413"/>
              <a:gd name="connsiteX13-909" fmla="*/ 4391145 w 9401538"/>
              <a:gd name="connsiteY13-910" fmla="*/ 2472482 h 3616413"/>
              <a:gd name="connsiteX14-911" fmla="*/ 2593708 w 9401538"/>
              <a:gd name="connsiteY14-912" fmla="*/ 2472481 h 3616413"/>
              <a:gd name="connsiteX15-913" fmla="*/ 2099861 w 9401538"/>
              <a:gd name="connsiteY15-914" fmla="*/ 3531540 h 3616413"/>
              <a:gd name="connsiteX16-915" fmla="*/ 2071936 w 9401538"/>
              <a:gd name="connsiteY16-916" fmla="*/ 3569396 h 3616413"/>
              <a:gd name="connsiteX17-917" fmla="*/ 2071924 w 9401538"/>
              <a:gd name="connsiteY17-918" fmla="*/ 3569403 h 3616413"/>
              <a:gd name="connsiteX18-919" fmla="*/ 2062487 w 9401538"/>
              <a:gd name="connsiteY18-920" fmla="*/ 3583400 h 3616413"/>
              <a:gd name="connsiteX19-921" fmla="*/ 1982787 w 9401538"/>
              <a:gd name="connsiteY19-922" fmla="*/ 3616413 h 3616413"/>
              <a:gd name="connsiteX20-923" fmla="*/ 112713 w 9401538"/>
              <a:gd name="connsiteY20-924" fmla="*/ 3616412 h 3616413"/>
              <a:gd name="connsiteX21-925" fmla="*/ 8857 w 9401538"/>
              <a:gd name="connsiteY21-926" fmla="*/ 3547572 h 3616413"/>
              <a:gd name="connsiteX22-927" fmla="*/ 0 w 9401538"/>
              <a:gd name="connsiteY22-928" fmla="*/ 3503700 h 3616413"/>
              <a:gd name="connsiteX23-929" fmla="*/ 8857 w 9401538"/>
              <a:gd name="connsiteY23-930" fmla="*/ 3459827 h 3616413"/>
              <a:gd name="connsiteX24-931" fmla="*/ 112713 w 9401538"/>
              <a:gd name="connsiteY24-932" fmla="*/ 3390987 h 3616413"/>
              <a:gd name="connsiteX25-933" fmla="*/ 1903983 w 9401538"/>
              <a:gd name="connsiteY25-934" fmla="*/ 3390987 h 3616413"/>
              <a:gd name="connsiteX26-935" fmla="*/ 2403999 w 9401538"/>
              <a:gd name="connsiteY26-936" fmla="*/ 2318701 h 3616413"/>
              <a:gd name="connsiteX27-937" fmla="*/ 2450326 w 9401538"/>
              <a:gd name="connsiteY27-938" fmla="*/ 2267223 h 3616413"/>
              <a:gd name="connsiteX28-939" fmla="*/ 2477016 w 9401538"/>
              <a:gd name="connsiteY28-940" fmla="*/ 2256036 h 3616413"/>
              <a:gd name="connsiteX29-941" fmla="*/ 2477198 w 9401538"/>
              <a:gd name="connsiteY29-942" fmla="*/ 2255914 h 3616413"/>
              <a:gd name="connsiteX30-943" fmla="*/ 2477410 w 9401538"/>
              <a:gd name="connsiteY30-944" fmla="*/ 2255871 h 3616413"/>
              <a:gd name="connsiteX31-945" fmla="*/ 2481701 w 9401538"/>
              <a:gd name="connsiteY31-946" fmla="*/ 2254073 h 3616413"/>
              <a:gd name="connsiteX32-947" fmla="*/ 2491784 w 9401538"/>
              <a:gd name="connsiteY32-948" fmla="*/ 2252969 h 3616413"/>
              <a:gd name="connsiteX33-949" fmla="*/ 2521071 w 9401538"/>
              <a:gd name="connsiteY33-950" fmla="*/ 2247056 h 3616413"/>
              <a:gd name="connsiteX34-951" fmla="*/ 4380356 w 9401538"/>
              <a:gd name="connsiteY34-952" fmla="*/ 2247056 h 3616413"/>
              <a:gd name="connsiteX35-953" fmla="*/ 4869509 w 9401538"/>
              <a:gd name="connsiteY35-954" fmla="*/ 1198065 h 3616413"/>
              <a:gd name="connsiteX36-955" fmla="*/ 4915836 w 9401538"/>
              <a:gd name="connsiteY36-956" fmla="*/ 1146587 h 3616413"/>
              <a:gd name="connsiteX37-957" fmla="*/ 4942528 w 9401538"/>
              <a:gd name="connsiteY37-958" fmla="*/ 1135399 h 3616413"/>
              <a:gd name="connsiteX38-959" fmla="*/ 4942709 w 9401538"/>
              <a:gd name="connsiteY38-960" fmla="*/ 1135278 h 3616413"/>
              <a:gd name="connsiteX39-961" fmla="*/ 4942921 w 9401538"/>
              <a:gd name="connsiteY39-962" fmla="*/ 1135235 h 3616413"/>
              <a:gd name="connsiteX40-963" fmla="*/ 4947211 w 9401538"/>
              <a:gd name="connsiteY40-964" fmla="*/ 1133436 h 3616413"/>
              <a:gd name="connsiteX41-965" fmla="*/ 4957295 w 9401538"/>
              <a:gd name="connsiteY41-966" fmla="*/ 1132333 h 3616413"/>
              <a:gd name="connsiteX42-967" fmla="*/ 4986582 w 9401538"/>
              <a:gd name="connsiteY42-968" fmla="*/ 1126420 h 3616413"/>
              <a:gd name="connsiteX43-969" fmla="*/ 6809827 w 9401538"/>
              <a:gd name="connsiteY43-970" fmla="*/ 1126420 h 3616413"/>
              <a:gd name="connsiteX44-971" fmla="*/ 7301677 w 9401538"/>
              <a:gd name="connsiteY44-972" fmla="*/ 71645 h 3616413"/>
              <a:gd name="connsiteX45-973" fmla="*/ 7368524 w 9401538"/>
              <a:gd name="connsiteY45-974" fmla="*/ 10391 h 3616413"/>
              <a:gd name="connsiteX46-975" fmla="*/ 7376924 w 9401538"/>
              <a:gd name="connsiteY46-976" fmla="*/ 9062 h 3616413"/>
              <a:gd name="connsiteX47-977" fmla="*/ 7385233 w 9401538"/>
              <a:gd name="connsiteY47-978" fmla="*/ 5067 h 3616413"/>
              <a:gd name="connsiteX48-979" fmla="*/ 7418750 w 9401538"/>
              <a:gd name="connsiteY48-980" fmla="*/ 0 h 3616413"/>
              <a:gd name="connsiteX0-981" fmla="*/ 7418750 w 9401538"/>
              <a:gd name="connsiteY0-982" fmla="*/ 0 h 3616413"/>
              <a:gd name="connsiteX1-983" fmla="*/ 9288825 w 9401538"/>
              <a:gd name="connsiteY1-984" fmla="*/ 0 h 3616413"/>
              <a:gd name="connsiteX2-985" fmla="*/ 9401538 w 9401538"/>
              <a:gd name="connsiteY2-986" fmla="*/ 112713 h 3616413"/>
              <a:gd name="connsiteX3-987" fmla="*/ 9401537 w 9401538"/>
              <a:gd name="connsiteY3-988" fmla="*/ 112713 h 3616413"/>
              <a:gd name="connsiteX4-989" fmla="*/ 9288824 w 9401538"/>
              <a:gd name="connsiteY4-990" fmla="*/ 225426 h 3616413"/>
              <a:gd name="connsiteX5-991" fmla="*/ 7491386 w 9401538"/>
              <a:gd name="connsiteY5-992" fmla="*/ 225425 h 3616413"/>
              <a:gd name="connsiteX6-993" fmla="*/ 6997539 w 9401538"/>
              <a:gd name="connsiteY6-994" fmla="*/ 1284484 h 3616413"/>
              <a:gd name="connsiteX7-995" fmla="*/ 6885835 w 9401538"/>
              <a:gd name="connsiteY7-996" fmla="*/ 1352833 h 3616413"/>
              <a:gd name="connsiteX8-997" fmla="*/ 6870328 w 9401538"/>
              <a:gd name="connsiteY8-998" fmla="*/ 1349086 h 3616413"/>
              <a:gd name="connsiteX9-999" fmla="*/ 6856656 w 9401538"/>
              <a:gd name="connsiteY9-1000" fmla="*/ 1351846 h 3616413"/>
              <a:gd name="connsiteX10-1001" fmla="*/ 5059219 w 9401538"/>
              <a:gd name="connsiteY10-1002" fmla="*/ 1351845 h 3616413"/>
              <a:gd name="connsiteX11-1003" fmla="*/ 4582039 w 9401538"/>
              <a:gd name="connsiteY11-1004" fmla="*/ 2398998 h 3616413"/>
              <a:gd name="connsiteX12-1005" fmla="*/ 4507576 w 9401538"/>
              <a:gd name="connsiteY12-1006" fmla="*/ 2467894 h 3616413"/>
              <a:gd name="connsiteX13-1007" fmla="*/ 4391145 w 9401538"/>
              <a:gd name="connsiteY13-1008" fmla="*/ 2472482 h 3616413"/>
              <a:gd name="connsiteX14-1009" fmla="*/ 2593708 w 9401538"/>
              <a:gd name="connsiteY14-1010" fmla="*/ 2472481 h 3616413"/>
              <a:gd name="connsiteX15-1011" fmla="*/ 2099861 w 9401538"/>
              <a:gd name="connsiteY15-1012" fmla="*/ 3531540 h 3616413"/>
              <a:gd name="connsiteX16-1013" fmla="*/ 2071936 w 9401538"/>
              <a:gd name="connsiteY16-1014" fmla="*/ 3569396 h 3616413"/>
              <a:gd name="connsiteX17-1015" fmla="*/ 2071924 w 9401538"/>
              <a:gd name="connsiteY17-1016" fmla="*/ 3569403 h 3616413"/>
              <a:gd name="connsiteX18-1017" fmla="*/ 2062487 w 9401538"/>
              <a:gd name="connsiteY18-1018" fmla="*/ 3583400 h 3616413"/>
              <a:gd name="connsiteX19-1019" fmla="*/ 1982787 w 9401538"/>
              <a:gd name="connsiteY19-1020" fmla="*/ 3616413 h 3616413"/>
              <a:gd name="connsiteX20-1021" fmla="*/ 112713 w 9401538"/>
              <a:gd name="connsiteY20-1022" fmla="*/ 3616412 h 3616413"/>
              <a:gd name="connsiteX21-1023" fmla="*/ 8857 w 9401538"/>
              <a:gd name="connsiteY21-1024" fmla="*/ 3547572 h 3616413"/>
              <a:gd name="connsiteX22-1025" fmla="*/ 0 w 9401538"/>
              <a:gd name="connsiteY22-1026" fmla="*/ 3503700 h 3616413"/>
              <a:gd name="connsiteX23-1027" fmla="*/ 8857 w 9401538"/>
              <a:gd name="connsiteY23-1028" fmla="*/ 3459827 h 3616413"/>
              <a:gd name="connsiteX24-1029" fmla="*/ 112713 w 9401538"/>
              <a:gd name="connsiteY24-1030" fmla="*/ 3390987 h 3616413"/>
              <a:gd name="connsiteX25-1031" fmla="*/ 1903983 w 9401538"/>
              <a:gd name="connsiteY25-1032" fmla="*/ 3390987 h 3616413"/>
              <a:gd name="connsiteX26-1033" fmla="*/ 2403999 w 9401538"/>
              <a:gd name="connsiteY26-1034" fmla="*/ 2318701 h 3616413"/>
              <a:gd name="connsiteX27-1035" fmla="*/ 2450326 w 9401538"/>
              <a:gd name="connsiteY27-1036" fmla="*/ 2267223 h 3616413"/>
              <a:gd name="connsiteX28-1037" fmla="*/ 2477016 w 9401538"/>
              <a:gd name="connsiteY28-1038" fmla="*/ 2256036 h 3616413"/>
              <a:gd name="connsiteX29-1039" fmla="*/ 2477198 w 9401538"/>
              <a:gd name="connsiteY29-1040" fmla="*/ 2255914 h 3616413"/>
              <a:gd name="connsiteX30-1041" fmla="*/ 2477410 w 9401538"/>
              <a:gd name="connsiteY30-1042" fmla="*/ 2255871 h 3616413"/>
              <a:gd name="connsiteX31-1043" fmla="*/ 2481701 w 9401538"/>
              <a:gd name="connsiteY31-1044" fmla="*/ 2254073 h 3616413"/>
              <a:gd name="connsiteX32-1045" fmla="*/ 2491784 w 9401538"/>
              <a:gd name="connsiteY32-1046" fmla="*/ 2252969 h 3616413"/>
              <a:gd name="connsiteX33-1047" fmla="*/ 2521071 w 9401538"/>
              <a:gd name="connsiteY33-1048" fmla="*/ 2247056 h 3616413"/>
              <a:gd name="connsiteX34-1049" fmla="*/ 4380356 w 9401538"/>
              <a:gd name="connsiteY34-1050" fmla="*/ 2247056 h 3616413"/>
              <a:gd name="connsiteX35-1051" fmla="*/ 4869509 w 9401538"/>
              <a:gd name="connsiteY35-1052" fmla="*/ 1198065 h 3616413"/>
              <a:gd name="connsiteX36-1053" fmla="*/ 4915836 w 9401538"/>
              <a:gd name="connsiteY36-1054" fmla="*/ 1146587 h 3616413"/>
              <a:gd name="connsiteX37-1055" fmla="*/ 4942528 w 9401538"/>
              <a:gd name="connsiteY37-1056" fmla="*/ 1135399 h 3616413"/>
              <a:gd name="connsiteX38-1057" fmla="*/ 4942709 w 9401538"/>
              <a:gd name="connsiteY38-1058" fmla="*/ 1135278 h 3616413"/>
              <a:gd name="connsiteX39-1059" fmla="*/ 4942921 w 9401538"/>
              <a:gd name="connsiteY39-1060" fmla="*/ 1135235 h 3616413"/>
              <a:gd name="connsiteX40-1061" fmla="*/ 4947211 w 9401538"/>
              <a:gd name="connsiteY40-1062" fmla="*/ 1133436 h 3616413"/>
              <a:gd name="connsiteX41-1063" fmla="*/ 4957295 w 9401538"/>
              <a:gd name="connsiteY41-1064" fmla="*/ 1132333 h 3616413"/>
              <a:gd name="connsiteX42-1065" fmla="*/ 4986582 w 9401538"/>
              <a:gd name="connsiteY42-1066" fmla="*/ 1126420 h 3616413"/>
              <a:gd name="connsiteX43-1067" fmla="*/ 6809827 w 9401538"/>
              <a:gd name="connsiteY43-1068" fmla="*/ 1126420 h 3616413"/>
              <a:gd name="connsiteX44-1069" fmla="*/ 7301677 w 9401538"/>
              <a:gd name="connsiteY44-1070" fmla="*/ 71645 h 3616413"/>
              <a:gd name="connsiteX45-1071" fmla="*/ 7368524 w 9401538"/>
              <a:gd name="connsiteY45-1072" fmla="*/ 10391 h 3616413"/>
              <a:gd name="connsiteX46-1073" fmla="*/ 7376924 w 9401538"/>
              <a:gd name="connsiteY46-1074" fmla="*/ 9062 h 3616413"/>
              <a:gd name="connsiteX47-1075" fmla="*/ 7385233 w 9401538"/>
              <a:gd name="connsiteY47-1076" fmla="*/ 5067 h 3616413"/>
              <a:gd name="connsiteX48-1077" fmla="*/ 7418750 w 9401538"/>
              <a:gd name="connsiteY48-1078" fmla="*/ 0 h 3616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Lst>
            <a:rect l="l" t="t" r="r" b="b"/>
            <a:pathLst>
              <a:path w="9401538" h="3616413">
                <a:moveTo>
                  <a:pt x="7418750" y="0"/>
                </a:moveTo>
                <a:lnTo>
                  <a:pt x="9288825" y="0"/>
                </a:lnTo>
                <a:cubicBezTo>
                  <a:pt x="9351075" y="0"/>
                  <a:pt x="9401538" y="50463"/>
                  <a:pt x="9401538" y="112713"/>
                </a:cubicBezTo>
                <a:lnTo>
                  <a:pt x="9401537" y="112713"/>
                </a:lnTo>
                <a:cubicBezTo>
                  <a:pt x="9401537" y="174963"/>
                  <a:pt x="9351074" y="225426"/>
                  <a:pt x="9288824" y="225426"/>
                </a:cubicBezTo>
                <a:lnTo>
                  <a:pt x="7491386" y="225425"/>
                </a:lnTo>
                <a:lnTo>
                  <a:pt x="6997539" y="1284484"/>
                </a:lnTo>
                <a:cubicBezTo>
                  <a:pt x="6976801" y="1328955"/>
                  <a:pt x="6931970" y="1354503"/>
                  <a:pt x="6885835" y="1352833"/>
                </a:cubicBezTo>
                <a:lnTo>
                  <a:pt x="6870328" y="1349086"/>
                </a:lnTo>
                <a:lnTo>
                  <a:pt x="6856656" y="1351846"/>
                </a:lnTo>
                <a:lnTo>
                  <a:pt x="5059219" y="1351845"/>
                </a:lnTo>
                <a:lnTo>
                  <a:pt x="4582039" y="2398998"/>
                </a:lnTo>
                <a:cubicBezTo>
                  <a:pt x="4569076" y="2439882"/>
                  <a:pt x="4555665" y="2445725"/>
                  <a:pt x="4507576" y="2467894"/>
                </a:cubicBezTo>
                <a:lnTo>
                  <a:pt x="4391145" y="2472482"/>
                </a:lnTo>
                <a:lnTo>
                  <a:pt x="2593708" y="2472481"/>
                </a:lnTo>
                <a:lnTo>
                  <a:pt x="2099861" y="3531540"/>
                </a:lnTo>
                <a:cubicBezTo>
                  <a:pt x="2092948" y="3546364"/>
                  <a:pt x="2083358" y="3559085"/>
                  <a:pt x="2071936" y="3569396"/>
                </a:cubicBezTo>
                <a:cubicBezTo>
                  <a:pt x="2071932" y="3569398"/>
                  <a:pt x="2071928" y="3569401"/>
                  <a:pt x="2071924" y="3569403"/>
                </a:cubicBezTo>
                <a:lnTo>
                  <a:pt x="2062487" y="3583400"/>
                </a:lnTo>
                <a:cubicBezTo>
                  <a:pt x="2042090" y="3603797"/>
                  <a:pt x="2013912" y="3616413"/>
                  <a:pt x="1982787" y="3616413"/>
                </a:cubicBezTo>
                <a:lnTo>
                  <a:pt x="112713" y="3616412"/>
                </a:lnTo>
                <a:cubicBezTo>
                  <a:pt x="66026" y="3616412"/>
                  <a:pt x="25968" y="3588027"/>
                  <a:pt x="8857" y="3547572"/>
                </a:cubicBezTo>
                <a:lnTo>
                  <a:pt x="0" y="3503700"/>
                </a:lnTo>
                <a:lnTo>
                  <a:pt x="8857" y="3459827"/>
                </a:lnTo>
                <a:cubicBezTo>
                  <a:pt x="25968" y="3419373"/>
                  <a:pt x="66026" y="3390987"/>
                  <a:pt x="112713" y="3390987"/>
                </a:cubicBezTo>
                <a:lnTo>
                  <a:pt x="1903983" y="3390987"/>
                </a:lnTo>
                <a:lnTo>
                  <a:pt x="2403999" y="2318701"/>
                </a:lnTo>
                <a:cubicBezTo>
                  <a:pt x="2414368" y="2296465"/>
                  <a:pt x="2430760" y="2278960"/>
                  <a:pt x="2450326" y="2267223"/>
                </a:cubicBezTo>
                <a:lnTo>
                  <a:pt x="2477016" y="2256036"/>
                </a:lnTo>
                <a:lnTo>
                  <a:pt x="2477198" y="2255914"/>
                </a:lnTo>
                <a:lnTo>
                  <a:pt x="2477410" y="2255871"/>
                </a:lnTo>
                <a:lnTo>
                  <a:pt x="2481701" y="2254073"/>
                </a:lnTo>
                <a:lnTo>
                  <a:pt x="2491784" y="2252969"/>
                </a:lnTo>
                <a:lnTo>
                  <a:pt x="2521071" y="2247056"/>
                </a:lnTo>
                <a:lnTo>
                  <a:pt x="4380356" y="2247056"/>
                </a:lnTo>
                <a:lnTo>
                  <a:pt x="4869509" y="1198065"/>
                </a:lnTo>
                <a:cubicBezTo>
                  <a:pt x="4879877" y="1175829"/>
                  <a:pt x="4896269" y="1158324"/>
                  <a:pt x="4915836" y="1146587"/>
                </a:cubicBezTo>
                <a:lnTo>
                  <a:pt x="4942528" y="1135399"/>
                </a:lnTo>
                <a:lnTo>
                  <a:pt x="4942709" y="1135278"/>
                </a:lnTo>
                <a:lnTo>
                  <a:pt x="4942921" y="1135235"/>
                </a:lnTo>
                <a:lnTo>
                  <a:pt x="4947211" y="1133436"/>
                </a:lnTo>
                <a:lnTo>
                  <a:pt x="4957295" y="1132333"/>
                </a:lnTo>
                <a:lnTo>
                  <a:pt x="4986582" y="1126420"/>
                </a:lnTo>
                <a:lnTo>
                  <a:pt x="6809827" y="1126420"/>
                </a:lnTo>
                <a:lnTo>
                  <a:pt x="7301677" y="71645"/>
                </a:lnTo>
                <a:cubicBezTo>
                  <a:pt x="7315502" y="41997"/>
                  <a:pt x="7340035" y="20760"/>
                  <a:pt x="7368524" y="10391"/>
                </a:cubicBezTo>
                <a:lnTo>
                  <a:pt x="7376924" y="9062"/>
                </a:lnTo>
                <a:lnTo>
                  <a:pt x="7385233" y="5067"/>
                </a:lnTo>
                <a:cubicBezTo>
                  <a:pt x="7395821" y="1774"/>
                  <a:pt x="7407078" y="0"/>
                  <a:pt x="7418750" y="0"/>
                </a:cubicBezTo>
                <a:close/>
              </a:path>
            </a:pathLst>
          </a:custGeom>
          <a:solidFill>
            <a:srgbClr val="00B0F0"/>
          </a:solidFill>
          <a:ln>
            <a:noFill/>
          </a:ln>
          <a:effectLst/>
          <a:scene3d>
            <a:camera prst="perspectiveFront">
              <a:rot lat="899993" lon="0" rev="0"/>
            </a:camera>
            <a:lightRig rig="threePt" dir="t">
              <a:rot lat="0" lon="0" rev="7800000"/>
            </a:lightRig>
          </a:scene3d>
          <a:sp3d extrusionH="2540000">
            <a:extrusionClr>
              <a:srgbClr val="0065B0"/>
            </a:extrusion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16" name="Group 195"/>
          <p:cNvGrpSpPr>
            <a:grpSpLocks noChangeAspect="1"/>
          </p:cNvGrpSpPr>
          <p:nvPr/>
        </p:nvGrpSpPr>
        <p:grpSpPr bwMode="auto">
          <a:xfrm>
            <a:off x="2252833" y="4397322"/>
            <a:ext cx="1162081" cy="1461584"/>
            <a:chOff x="2980" y="105"/>
            <a:chExt cx="1649" cy="2074"/>
          </a:xfrm>
          <a:solidFill>
            <a:schemeClr val="bg1">
              <a:lumMod val="85000"/>
            </a:schemeClr>
          </a:solidFill>
          <a:effectLst>
            <a:reflection blurRad="6350" stA="62000" endPos="90000" dir="5400000" sy="-100000" algn="bl" rotWithShape="0"/>
          </a:effectLst>
          <a:scene3d>
            <a:camera prst="perspectiveAbove">
              <a:rot lat="1199993" lon="0" rev="0"/>
            </a:camera>
            <a:lightRig rig="threePt" dir="t">
              <a:rot lat="0" lon="0" rev="9000000"/>
            </a:lightRig>
          </a:scene3d>
        </p:grpSpPr>
        <p:sp>
          <p:nvSpPr>
            <p:cNvPr id="617"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8"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61" name="文本框 660"/>
          <p:cNvSpPr txBox="1"/>
          <p:nvPr/>
        </p:nvSpPr>
        <p:spPr>
          <a:xfrm>
            <a:off x="4011798" y="3812547"/>
            <a:ext cx="1422184" cy="584775"/>
          </a:xfrm>
          <a:prstGeom prst="rect">
            <a:avLst/>
          </a:prstGeom>
          <a:noFill/>
        </p:spPr>
        <p:txBody>
          <a:bodyPr wrap="none" rtlCol="0">
            <a:spAutoFit/>
          </a:bodyPr>
          <a:lstStyle/>
          <a:p>
            <a:r>
              <a:rPr lang="zh-CN" altLang="en-US" sz="3200" b="1" dirty="0">
                <a:solidFill>
                  <a:srgbClr val="0065B0"/>
                </a:solidFill>
                <a:latin typeface="幼圆" panose="02010509060101010101" pitchFamily="49" charset="-122"/>
                <a:ea typeface="幼圆" panose="02010509060101010101" pitchFamily="49" charset="-122"/>
              </a:rPr>
              <a:t>转  型</a:t>
            </a:r>
          </a:p>
        </p:txBody>
      </p:sp>
      <p:sp>
        <p:nvSpPr>
          <p:cNvPr id="662" name="文本框 661"/>
          <p:cNvSpPr txBox="1"/>
          <p:nvPr/>
        </p:nvSpPr>
        <p:spPr>
          <a:xfrm>
            <a:off x="6302500" y="2645599"/>
            <a:ext cx="1266693" cy="954107"/>
          </a:xfrm>
          <a:prstGeom prst="rect">
            <a:avLst/>
          </a:prstGeom>
          <a:noFill/>
        </p:spPr>
        <p:txBody>
          <a:bodyPr wrap="none" rtlCol="0">
            <a:spAutoFit/>
          </a:bodyPr>
          <a:lstStyle/>
          <a:p>
            <a:r>
              <a:rPr lang="zh-CN" altLang="en-US" sz="2800" b="1" dirty="0">
                <a:solidFill>
                  <a:srgbClr val="0065B0"/>
                </a:solidFill>
                <a:latin typeface="幼圆" panose="02010509060101010101" pitchFamily="49" charset="-122"/>
                <a:ea typeface="幼圆" panose="02010509060101010101" pitchFamily="49" charset="-122"/>
              </a:rPr>
              <a:t>复合型</a:t>
            </a:r>
            <a:endParaRPr lang="en-US" altLang="zh-CN" sz="2800" b="1" dirty="0">
              <a:solidFill>
                <a:srgbClr val="0065B0"/>
              </a:solidFill>
              <a:latin typeface="幼圆" panose="02010509060101010101" pitchFamily="49" charset="-122"/>
              <a:ea typeface="幼圆" panose="02010509060101010101" pitchFamily="49" charset="-122"/>
            </a:endParaRPr>
          </a:p>
          <a:p>
            <a:r>
              <a:rPr lang="zh-CN" altLang="en-US" sz="2800" b="1" dirty="0">
                <a:solidFill>
                  <a:srgbClr val="0065B0"/>
                </a:solidFill>
                <a:latin typeface="幼圆" panose="02010509060101010101" pitchFamily="49" charset="-122"/>
                <a:ea typeface="幼圆" panose="02010509060101010101" pitchFamily="49" charset="-122"/>
              </a:rPr>
              <a:t>管理人</a:t>
            </a:r>
          </a:p>
        </p:txBody>
      </p:sp>
      <p:sp>
        <p:nvSpPr>
          <p:cNvPr id="663" name="文本框 662"/>
          <p:cNvSpPr txBox="1"/>
          <p:nvPr/>
        </p:nvSpPr>
        <p:spPr>
          <a:xfrm>
            <a:off x="8287356" y="2078177"/>
            <a:ext cx="1627369" cy="523220"/>
          </a:xfrm>
          <a:prstGeom prst="rect">
            <a:avLst/>
          </a:prstGeom>
          <a:noFill/>
        </p:spPr>
        <p:txBody>
          <a:bodyPr wrap="none" rtlCol="0">
            <a:spAutoFit/>
          </a:bodyPr>
          <a:lstStyle/>
          <a:p>
            <a:r>
              <a:rPr lang="zh-CN" altLang="en-US" sz="2800" b="1" dirty="0">
                <a:solidFill>
                  <a:srgbClr val="0065B0"/>
                </a:solidFill>
                <a:latin typeface="幼圆" panose="02010509060101010101" pitchFamily="49" charset="-122"/>
                <a:ea typeface="幼圆" panose="02010509060101010101" pitchFamily="49" charset="-122"/>
              </a:rPr>
              <a:t>企业高管</a:t>
            </a:r>
          </a:p>
        </p:txBody>
      </p:sp>
      <p:sp>
        <p:nvSpPr>
          <p:cNvPr id="664" name="矩形 47"/>
          <p:cNvSpPr>
            <a:spLocks noChangeArrowheads="1"/>
          </p:cNvSpPr>
          <p:nvPr/>
        </p:nvSpPr>
        <p:spPr bwMode="auto">
          <a:xfrm>
            <a:off x="4079161" y="5586339"/>
            <a:ext cx="1559091"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2017</a:t>
            </a:r>
            <a:r>
              <a:rPr lang="zh-CN" altLang="en-US"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完成角色转换</a:t>
            </a:r>
          </a:p>
        </p:txBody>
      </p:sp>
      <p:sp>
        <p:nvSpPr>
          <p:cNvPr id="665" name="矩形 47"/>
          <p:cNvSpPr>
            <a:spLocks noChangeArrowheads="1"/>
          </p:cNvSpPr>
          <p:nvPr/>
        </p:nvSpPr>
        <p:spPr bwMode="auto">
          <a:xfrm>
            <a:off x="6365248" y="4716559"/>
            <a:ext cx="1672612"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2017</a:t>
            </a:r>
            <a:r>
              <a:rPr lang="zh-CN" altLang="en-US"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成为成熟的</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复合型管理人</a:t>
            </a:r>
          </a:p>
        </p:txBody>
      </p:sp>
      <p:sp>
        <p:nvSpPr>
          <p:cNvPr id="666" name="矩形 47"/>
          <p:cNvSpPr>
            <a:spLocks noChangeArrowheads="1"/>
          </p:cNvSpPr>
          <p:nvPr/>
        </p:nvSpPr>
        <p:spPr bwMode="auto">
          <a:xfrm>
            <a:off x="8695909" y="3761170"/>
            <a:ext cx="2115078"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未来</a:t>
            </a:r>
            <a:endParaRPr lang="en-US" altLang="zh-CN"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最终成为企业高管</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wipe(left)">
                                      <p:cBhvr>
                                        <p:cTn id="7" dur="1000"/>
                                        <p:tgtEl>
                                          <p:spTgt spid="6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14"/>
                                        </p:tgtEl>
                                        <p:attrNameLst>
                                          <p:attrName>style.visibility</p:attrName>
                                        </p:attrNameLst>
                                      </p:cBhvr>
                                      <p:to>
                                        <p:strVal val="visible"/>
                                      </p:to>
                                    </p:set>
                                    <p:animEffect transition="in" filter="fade">
                                      <p:cBhvr>
                                        <p:cTn id="11" dur="500"/>
                                        <p:tgtEl>
                                          <p:spTgt spid="614"/>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616"/>
                                        </p:tgtEl>
                                        <p:attrNameLst>
                                          <p:attrName>style.visibility</p:attrName>
                                        </p:attrNameLst>
                                      </p:cBhvr>
                                      <p:to>
                                        <p:strVal val="visible"/>
                                      </p:to>
                                    </p:set>
                                    <p:animEffect transition="in" filter="fade">
                                      <p:cBhvr>
                                        <p:cTn id="15" dur="1000"/>
                                        <p:tgtEl>
                                          <p:spTgt spid="616"/>
                                        </p:tgtEl>
                                      </p:cBhvr>
                                    </p:animEffect>
                                    <p:anim calcmode="lin" valueType="num">
                                      <p:cBhvr>
                                        <p:cTn id="16" dur="1000" fill="hold"/>
                                        <p:tgtEl>
                                          <p:spTgt spid="616"/>
                                        </p:tgtEl>
                                        <p:attrNameLst>
                                          <p:attrName>ppt_x</p:attrName>
                                        </p:attrNameLst>
                                      </p:cBhvr>
                                      <p:tavLst>
                                        <p:tav tm="0">
                                          <p:val>
                                            <p:strVal val="#ppt_x"/>
                                          </p:val>
                                        </p:tav>
                                        <p:tav tm="100000">
                                          <p:val>
                                            <p:strVal val="#ppt_x"/>
                                          </p:val>
                                        </p:tav>
                                      </p:tavLst>
                                    </p:anim>
                                    <p:anim calcmode="lin" valueType="num">
                                      <p:cBhvr>
                                        <p:cTn id="17" dur="1000" fill="hold"/>
                                        <p:tgtEl>
                                          <p:spTgt spid="6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661"/>
                                        </p:tgtEl>
                                        <p:attrNameLst>
                                          <p:attrName>style.visibility</p:attrName>
                                        </p:attrNameLst>
                                      </p:cBhvr>
                                      <p:to>
                                        <p:strVal val="visible"/>
                                      </p:to>
                                    </p:set>
                                    <p:animEffect transition="in" filter="fade">
                                      <p:cBhvr>
                                        <p:cTn id="21" dur="500"/>
                                        <p:tgtEl>
                                          <p:spTgt spid="66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662"/>
                                        </p:tgtEl>
                                        <p:attrNameLst>
                                          <p:attrName>style.visibility</p:attrName>
                                        </p:attrNameLst>
                                      </p:cBhvr>
                                      <p:to>
                                        <p:strVal val="visible"/>
                                      </p:to>
                                    </p:set>
                                    <p:animEffect transition="in" filter="fade">
                                      <p:cBhvr>
                                        <p:cTn id="24" dur="500"/>
                                        <p:tgtEl>
                                          <p:spTgt spid="66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663"/>
                                        </p:tgtEl>
                                        <p:attrNameLst>
                                          <p:attrName>style.visibility</p:attrName>
                                        </p:attrNameLst>
                                      </p:cBhvr>
                                      <p:to>
                                        <p:strVal val="visible"/>
                                      </p:to>
                                    </p:set>
                                    <p:animEffect transition="in" filter="fade">
                                      <p:cBhvr>
                                        <p:cTn id="27" dur="500"/>
                                        <p:tgtEl>
                                          <p:spTgt spid="66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64"/>
                                        </p:tgtEl>
                                        <p:attrNameLst>
                                          <p:attrName>style.visibility</p:attrName>
                                        </p:attrNameLst>
                                      </p:cBhvr>
                                      <p:to>
                                        <p:strVal val="visible"/>
                                      </p:to>
                                    </p:set>
                                    <p:animEffect transition="in" filter="fade">
                                      <p:cBhvr>
                                        <p:cTn id="31" dur="500"/>
                                        <p:tgtEl>
                                          <p:spTgt spid="66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65"/>
                                        </p:tgtEl>
                                        <p:attrNameLst>
                                          <p:attrName>style.visibility</p:attrName>
                                        </p:attrNameLst>
                                      </p:cBhvr>
                                      <p:to>
                                        <p:strVal val="visible"/>
                                      </p:to>
                                    </p:set>
                                    <p:animEffect transition="in" filter="fade">
                                      <p:cBhvr>
                                        <p:cTn id="35" dur="500"/>
                                        <p:tgtEl>
                                          <p:spTgt spid="66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66"/>
                                        </p:tgtEl>
                                        <p:attrNameLst>
                                          <p:attrName>style.visibility</p:attrName>
                                        </p:attrNameLst>
                                      </p:cBhvr>
                                      <p:to>
                                        <p:strVal val="visible"/>
                                      </p:to>
                                    </p:set>
                                    <p:animEffect transition="in" filter="fade">
                                      <p:cBhvr>
                                        <p:cTn id="39" dur="5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animBg="1"/>
      <p:bldP spid="615" grpId="0" animBg="1"/>
      <p:bldP spid="661" grpId="0"/>
      <p:bldP spid="662" grpId="0"/>
      <p:bldP spid="663" grpId="0"/>
      <p:bldP spid="664" grpId="0"/>
      <p:bldP spid="665" grpId="0"/>
      <p:bldP spid="6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4515980"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实现目标的关键</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3176581" y="1789510"/>
            <a:ext cx="388502" cy="570274"/>
          </a:xfrm>
          <a:custGeom>
            <a:avLst/>
            <a:gdLst>
              <a:gd name="connsiteX0" fmla="*/ 194251 w 388502"/>
              <a:gd name="connsiteY0" fmla="*/ 0 h 570274"/>
              <a:gd name="connsiteX1" fmla="*/ 388502 w 388502"/>
              <a:gd name="connsiteY1" fmla="*/ 194251 h 570274"/>
              <a:gd name="connsiteX2" fmla="*/ 388502 w 388502"/>
              <a:gd name="connsiteY2" fmla="*/ 570274 h 570274"/>
              <a:gd name="connsiteX3" fmla="*/ 0 w 388502"/>
              <a:gd name="connsiteY3" fmla="*/ 570274 h 570274"/>
              <a:gd name="connsiteX4" fmla="*/ 0 w 388502"/>
              <a:gd name="connsiteY4" fmla="*/ 194251 h 570274"/>
              <a:gd name="connsiteX5" fmla="*/ 194251 w 388502"/>
              <a:gd name="connsiteY5" fmla="*/ 0 h 5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02" h="570274">
                <a:moveTo>
                  <a:pt x="194251" y="0"/>
                </a:moveTo>
                <a:cubicBezTo>
                  <a:pt x="301533" y="0"/>
                  <a:pt x="388502" y="86969"/>
                  <a:pt x="388502" y="194251"/>
                </a:cubicBezTo>
                <a:lnTo>
                  <a:pt x="388502" y="570274"/>
                </a:lnTo>
                <a:lnTo>
                  <a:pt x="0" y="570274"/>
                </a:lnTo>
                <a:lnTo>
                  <a:pt x="0" y="194251"/>
                </a:lnTo>
                <a:cubicBezTo>
                  <a:pt x="0" y="86969"/>
                  <a:pt x="86969" y="0"/>
                  <a:pt x="19425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任意多边形 116"/>
          <p:cNvSpPr/>
          <p:nvPr/>
        </p:nvSpPr>
        <p:spPr>
          <a:xfrm>
            <a:off x="8130438" y="6310635"/>
            <a:ext cx="1478072" cy="475989"/>
          </a:xfrm>
          <a:custGeom>
            <a:avLst/>
            <a:gdLst>
              <a:gd name="connsiteX0" fmla="*/ 0 w 1478072"/>
              <a:gd name="connsiteY0" fmla="*/ 475989 h 475989"/>
              <a:gd name="connsiteX1" fmla="*/ 1265129 w 1478072"/>
              <a:gd name="connsiteY1" fmla="*/ 475989 h 475989"/>
              <a:gd name="connsiteX2" fmla="*/ 1478072 w 1478072"/>
              <a:gd name="connsiteY2" fmla="*/ 0 h 475989"/>
              <a:gd name="connsiteX3" fmla="*/ 513568 w 1478072"/>
              <a:gd name="connsiteY3" fmla="*/ 0 h 475989"/>
              <a:gd name="connsiteX4" fmla="*/ 0 w 1478072"/>
              <a:gd name="connsiteY4" fmla="*/ 475989 h 475989"/>
              <a:gd name="connsiteX0-1" fmla="*/ 0 w 1478072"/>
              <a:gd name="connsiteY0-2" fmla="*/ 475989 h 475989"/>
              <a:gd name="connsiteX1-3" fmla="*/ 1265129 w 1478072"/>
              <a:gd name="connsiteY1-4" fmla="*/ 475989 h 475989"/>
              <a:gd name="connsiteX2-5" fmla="*/ 1478072 w 1478072"/>
              <a:gd name="connsiteY2-6" fmla="*/ 0 h 475989"/>
              <a:gd name="connsiteX3-7" fmla="*/ 513568 w 1478072"/>
              <a:gd name="connsiteY3-8" fmla="*/ 0 h 475989"/>
              <a:gd name="connsiteX4-9" fmla="*/ 0 w 1478072"/>
              <a:gd name="connsiteY4-10" fmla="*/ 475989 h 475989"/>
              <a:gd name="connsiteX0-11" fmla="*/ 0 w 1478072"/>
              <a:gd name="connsiteY0-12" fmla="*/ 475989 h 475989"/>
              <a:gd name="connsiteX1-13" fmla="*/ 1265129 w 1478072"/>
              <a:gd name="connsiteY1-14" fmla="*/ 475989 h 475989"/>
              <a:gd name="connsiteX2-15" fmla="*/ 1478072 w 1478072"/>
              <a:gd name="connsiteY2-16" fmla="*/ 0 h 475989"/>
              <a:gd name="connsiteX3-17" fmla="*/ 513568 w 1478072"/>
              <a:gd name="connsiteY3-18" fmla="*/ 0 h 475989"/>
              <a:gd name="connsiteX4-19" fmla="*/ 0 w 1478072"/>
              <a:gd name="connsiteY4-20" fmla="*/ 475989 h 475989"/>
              <a:gd name="connsiteX0-21" fmla="*/ 0 w 1478072"/>
              <a:gd name="connsiteY0-22" fmla="*/ 475989 h 475989"/>
              <a:gd name="connsiteX1-23" fmla="*/ 1265129 w 1478072"/>
              <a:gd name="connsiteY1-24" fmla="*/ 475989 h 475989"/>
              <a:gd name="connsiteX2-25" fmla="*/ 1478072 w 1478072"/>
              <a:gd name="connsiteY2-26" fmla="*/ 0 h 475989"/>
              <a:gd name="connsiteX3-27" fmla="*/ 513568 w 1478072"/>
              <a:gd name="connsiteY3-28" fmla="*/ 0 h 475989"/>
              <a:gd name="connsiteX4-29" fmla="*/ 0 w 1478072"/>
              <a:gd name="connsiteY4-30" fmla="*/ 475989 h 475989"/>
              <a:gd name="connsiteX0-31" fmla="*/ 0 w 1478072"/>
              <a:gd name="connsiteY0-32" fmla="*/ 475989 h 475989"/>
              <a:gd name="connsiteX1-33" fmla="*/ 1265129 w 1478072"/>
              <a:gd name="connsiteY1-34" fmla="*/ 475989 h 475989"/>
              <a:gd name="connsiteX2-35" fmla="*/ 1478072 w 1478072"/>
              <a:gd name="connsiteY2-36" fmla="*/ 0 h 475989"/>
              <a:gd name="connsiteX3-37" fmla="*/ 513568 w 1478072"/>
              <a:gd name="connsiteY3-38" fmla="*/ 0 h 475989"/>
              <a:gd name="connsiteX4-39" fmla="*/ 0 w 1478072"/>
              <a:gd name="connsiteY4-40" fmla="*/ 475989 h 4759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8072" h="475989">
                <a:moveTo>
                  <a:pt x="0" y="475989"/>
                </a:moveTo>
                <a:lnTo>
                  <a:pt x="1265129" y="475989"/>
                </a:lnTo>
                <a:cubicBezTo>
                  <a:pt x="1398741" y="455112"/>
                  <a:pt x="1457195" y="183715"/>
                  <a:pt x="1478072" y="0"/>
                </a:cubicBezTo>
                <a:lnTo>
                  <a:pt x="513568" y="0"/>
                </a:lnTo>
                <a:cubicBezTo>
                  <a:pt x="442587" y="221293"/>
                  <a:pt x="258871" y="367430"/>
                  <a:pt x="0" y="475989"/>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8" name="组合 117"/>
          <p:cNvGrpSpPr/>
          <p:nvPr/>
        </p:nvGrpSpPr>
        <p:grpSpPr>
          <a:xfrm>
            <a:off x="3405910" y="1786340"/>
            <a:ext cx="1257348" cy="2680662"/>
            <a:chOff x="3405910" y="1251767"/>
            <a:chExt cx="1257348" cy="2680662"/>
          </a:xfrm>
        </p:grpSpPr>
        <p:sp>
          <p:nvSpPr>
            <p:cNvPr id="119" name="任意多边形 118"/>
            <p:cNvSpPr/>
            <p:nvPr/>
          </p:nvSpPr>
          <p:spPr>
            <a:xfrm rot="16200000">
              <a:off x="2694253" y="1963424"/>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solidFill>
              <a:srgbClr val="0065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119"/>
            <p:cNvSpPr txBox="1"/>
            <p:nvPr/>
          </p:nvSpPr>
          <p:spPr>
            <a:xfrm>
              <a:off x="3668137" y="2920800"/>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21" name="Freeform 22"/>
            <p:cNvSpPr>
              <a:spLocks noEditPoints="1"/>
            </p:cNvSpPr>
            <p:nvPr/>
          </p:nvSpPr>
          <p:spPr bwMode="auto">
            <a:xfrm>
              <a:off x="3879361" y="1540074"/>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122" name="组合 121"/>
          <p:cNvGrpSpPr/>
          <p:nvPr/>
        </p:nvGrpSpPr>
        <p:grpSpPr>
          <a:xfrm>
            <a:off x="7434434" y="4102739"/>
            <a:ext cx="1257348" cy="2680662"/>
            <a:chOff x="7434434" y="3568166"/>
            <a:chExt cx="1257348" cy="2680662"/>
          </a:xfrm>
        </p:grpSpPr>
        <p:sp>
          <p:nvSpPr>
            <p:cNvPr id="123" name="任意多边形 122"/>
            <p:cNvSpPr/>
            <p:nvPr/>
          </p:nvSpPr>
          <p:spPr>
            <a:xfrm rot="16200000">
              <a:off x="6722777" y="4279823"/>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solidFill>
              <a:srgbClr val="00B0F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文本框 123"/>
            <p:cNvSpPr txBox="1"/>
            <p:nvPr/>
          </p:nvSpPr>
          <p:spPr>
            <a:xfrm>
              <a:off x="7763991" y="5348817"/>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25" name="Freeform 33"/>
            <p:cNvSpPr>
              <a:spLocks noEditPoints="1"/>
            </p:cNvSpPr>
            <p:nvPr/>
          </p:nvSpPr>
          <p:spPr bwMode="auto">
            <a:xfrm>
              <a:off x="7916888" y="3994378"/>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6" name="组合 125"/>
          <p:cNvGrpSpPr/>
          <p:nvPr/>
        </p:nvGrpSpPr>
        <p:grpSpPr>
          <a:xfrm>
            <a:off x="6104588" y="3324038"/>
            <a:ext cx="1257348" cy="2680662"/>
            <a:chOff x="6104588" y="2789465"/>
            <a:chExt cx="1257348" cy="2680662"/>
          </a:xfrm>
        </p:grpSpPr>
        <p:sp>
          <p:nvSpPr>
            <p:cNvPr id="127" name="任意多边形 126"/>
            <p:cNvSpPr/>
            <p:nvPr/>
          </p:nvSpPr>
          <p:spPr>
            <a:xfrm rot="16200000">
              <a:off x="5392931" y="3501122"/>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solidFill>
              <a:srgbClr val="0065B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文本框 127"/>
            <p:cNvSpPr txBox="1"/>
            <p:nvPr/>
          </p:nvSpPr>
          <p:spPr>
            <a:xfrm>
              <a:off x="6390255" y="4507029"/>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29" name="Freeform 26"/>
            <p:cNvSpPr>
              <a:spLocks noEditPoints="1"/>
            </p:cNvSpPr>
            <p:nvPr/>
          </p:nvSpPr>
          <p:spPr bwMode="auto">
            <a:xfrm>
              <a:off x="6578363" y="3137285"/>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30" name="组合 129"/>
          <p:cNvGrpSpPr/>
          <p:nvPr/>
        </p:nvGrpSpPr>
        <p:grpSpPr>
          <a:xfrm>
            <a:off x="4739838" y="2565463"/>
            <a:ext cx="1257348" cy="2680662"/>
            <a:chOff x="4739838" y="2030890"/>
            <a:chExt cx="1257348" cy="2680662"/>
          </a:xfrm>
        </p:grpSpPr>
        <p:sp>
          <p:nvSpPr>
            <p:cNvPr id="131" name="任意多边形 130"/>
            <p:cNvSpPr/>
            <p:nvPr/>
          </p:nvSpPr>
          <p:spPr>
            <a:xfrm rot="16200000">
              <a:off x="4028181" y="2742547"/>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solidFill>
              <a:srgbClr val="00B0F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文本框 131"/>
            <p:cNvSpPr txBox="1"/>
            <p:nvPr/>
          </p:nvSpPr>
          <p:spPr>
            <a:xfrm>
              <a:off x="5012807" y="3738391"/>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33" name="Freeform 14"/>
            <p:cNvSpPr>
              <a:spLocks noEditPoints="1"/>
            </p:cNvSpPr>
            <p:nvPr/>
          </p:nvSpPr>
          <p:spPr bwMode="auto">
            <a:xfrm>
              <a:off x="5168350" y="2360040"/>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138" name="任意多边形 137"/>
          <p:cNvSpPr/>
          <p:nvPr/>
        </p:nvSpPr>
        <p:spPr>
          <a:xfrm>
            <a:off x="4117267" y="2564428"/>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138"/>
          <p:cNvSpPr/>
          <p:nvPr/>
        </p:nvSpPr>
        <p:spPr>
          <a:xfrm>
            <a:off x="5482017" y="3323003"/>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139"/>
          <p:cNvSpPr/>
          <p:nvPr/>
        </p:nvSpPr>
        <p:spPr>
          <a:xfrm>
            <a:off x="6811863" y="4101704"/>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文本框 1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99223" y="2012360"/>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rgbClr val="00B0F0"/>
                </a:solidFill>
                <a:latin typeface="微软雅黑" panose="020B0503020204020204" pitchFamily="34" charset="-122"/>
                <a:ea typeface="微软雅黑" panose="020B0503020204020204" pitchFamily="34" charset="-122"/>
                <a:sym typeface="+mn-lt"/>
              </a:rPr>
              <a:t>突破心智</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2" name="文本框 1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72407" y="4379882"/>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rgbClr val="00B0F0"/>
                </a:solidFill>
                <a:latin typeface="微软雅黑" panose="020B0503020204020204" pitchFamily="34" charset="-122"/>
                <a:ea typeface="微软雅黑" panose="020B0503020204020204" pitchFamily="34" charset="-122"/>
                <a:sym typeface="+mn-lt"/>
              </a:rPr>
              <a:t>学习深造</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3" name="文本框 1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08876" y="2444673"/>
            <a:ext cx="2339102" cy="1323439"/>
          </a:xfrm>
          <a:prstGeom prst="rect">
            <a:avLst/>
          </a:prstGeom>
          <a:noFill/>
          <a:effectLst/>
        </p:spPr>
        <p:txBody>
          <a:bodyPr wrap="none" rtlCol="0">
            <a:spAutoFit/>
          </a:bodyPr>
          <a:lstStyle/>
          <a:p>
            <a:pPr>
              <a:buClr>
                <a:srgbClr val="808080"/>
              </a:buClr>
            </a:pPr>
            <a:r>
              <a:rPr lang="zh-CN" altLang="en-US" sz="2400" dirty="0">
                <a:solidFill>
                  <a:prstClr val="white">
                    <a:lumMod val="50000"/>
                  </a:prstClr>
                </a:solidFill>
                <a:sym typeface="+mn-lt"/>
              </a:rPr>
              <a:t>      </a:t>
            </a:r>
            <a:r>
              <a:rPr lang="zh-CN" altLang="en-US" sz="2400" dirty="0">
                <a:solidFill>
                  <a:srgbClr val="0065B0"/>
                </a:solidFill>
                <a:latin typeface="微软雅黑" panose="020B0503020204020204" pitchFamily="34" charset="-122"/>
                <a:ea typeface="微软雅黑" panose="020B0503020204020204" pitchFamily="34" charset="-122"/>
                <a:sym typeface="+mn-lt"/>
              </a:rPr>
              <a:t>强化优势</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4" name="文本框 1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717049" y="5544835"/>
            <a:ext cx="2339102" cy="1323439"/>
          </a:xfrm>
          <a:prstGeom prst="rect">
            <a:avLst/>
          </a:prstGeom>
          <a:noFill/>
          <a:effectLst/>
        </p:spPr>
        <p:txBody>
          <a:bodyPr wrap="none" rtlCol="0">
            <a:spAutoFit/>
          </a:bodyPr>
          <a:lstStyle/>
          <a:p>
            <a:pPr>
              <a:buClr>
                <a:srgbClr val="0298A8"/>
              </a:buClr>
            </a:pPr>
            <a:r>
              <a:rPr lang="zh-CN" altLang="en-US" sz="2400" dirty="0">
                <a:solidFill>
                  <a:prstClr val="white">
                    <a:lumMod val="50000"/>
                  </a:prstClr>
                </a:solidFill>
                <a:sym typeface="+mn-lt"/>
              </a:rPr>
              <a:t>      </a:t>
            </a:r>
            <a:r>
              <a:rPr lang="zh-CN" altLang="en-US" sz="2400" dirty="0">
                <a:solidFill>
                  <a:srgbClr val="0065B0"/>
                </a:solidFill>
                <a:latin typeface="微软雅黑" panose="020B0503020204020204" pitchFamily="34" charset="-122"/>
                <a:ea typeface="微软雅黑" panose="020B0503020204020204" pitchFamily="34" charset="-122"/>
                <a:sym typeface="+mn-lt"/>
              </a:rPr>
              <a:t>不断实践</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up)">
                                      <p:cBhvr>
                                        <p:cTn id="11" dur="500"/>
                                        <p:tgtEl>
                                          <p:spTgt spid="1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fade">
                                      <p:cBhvr>
                                        <p:cTn id="14" dur="500"/>
                                        <p:tgtEl>
                                          <p:spTgt spid="14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8"/>
                                        </p:tgtEl>
                                        <p:attrNameLst>
                                          <p:attrName>style.visibility</p:attrName>
                                        </p:attrNameLst>
                                      </p:cBhvr>
                                      <p:to>
                                        <p:strVal val="visible"/>
                                      </p:to>
                                    </p:set>
                                    <p:animEffect transition="in" filter="wipe(down)">
                                      <p:cBhvr>
                                        <p:cTn id="18" dur="500"/>
                                        <p:tgtEl>
                                          <p:spTgt spid="13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wipe(up)">
                                      <p:cBhvr>
                                        <p:cTn id="22" dur="500"/>
                                        <p:tgtEl>
                                          <p:spTgt spid="1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wipe(down)">
                                      <p:cBhvr>
                                        <p:cTn id="29" dur="500"/>
                                        <p:tgtEl>
                                          <p:spTgt spid="139"/>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up)">
                                      <p:cBhvr>
                                        <p:cTn id="33" dur="500"/>
                                        <p:tgtEl>
                                          <p:spTgt spid="1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4"/>
                                        </p:tgtEl>
                                        <p:attrNameLst>
                                          <p:attrName>style.visibility</p:attrName>
                                        </p:attrNameLst>
                                      </p:cBhvr>
                                      <p:to>
                                        <p:strVal val="visible"/>
                                      </p:to>
                                    </p:set>
                                    <p:animEffect transition="in" filter="fade">
                                      <p:cBhvr>
                                        <p:cTn id="36" dur="500"/>
                                        <p:tgtEl>
                                          <p:spTgt spid="144"/>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down)">
                                      <p:cBhvr>
                                        <p:cTn id="40" dur="500"/>
                                        <p:tgtEl>
                                          <p:spTgt spid="140"/>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wipe(up)">
                                      <p:cBhvr>
                                        <p:cTn id="44" dur="500"/>
                                        <p:tgtEl>
                                          <p:spTgt spid="1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fade">
                                      <p:cBhvr>
                                        <p:cTn id="47" dur="500"/>
                                        <p:tgtEl>
                                          <p:spTgt spid="142"/>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wipe(down)">
                                      <p:cBhvr>
                                        <p:cTn id="5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38" grpId="0" animBg="1"/>
      <p:bldP spid="139" grpId="0" animBg="1"/>
      <p:bldP spid="140" grpId="0" animBg="1"/>
      <p:bldP spid="141" grpId="0"/>
      <p:bldP spid="142" grpId="0"/>
      <p:bldP spid="143" grpId="0"/>
      <p:bldP spid="1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4515980"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下一步工作规划</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0" y="4133213"/>
            <a:ext cx="12192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622504" y="1730577"/>
            <a:ext cx="1105637" cy="2522681"/>
            <a:chOff x="466878" y="1023579"/>
            <a:chExt cx="829228" cy="1892011"/>
          </a:xfrm>
        </p:grpSpPr>
        <p:cxnSp>
          <p:nvCxnSpPr>
            <p:cNvPr id="54" name="直接连接符 53"/>
            <p:cNvCxnSpPr/>
            <p:nvPr/>
          </p:nvCxnSpPr>
          <p:spPr>
            <a:xfrm>
              <a:off x="881492" y="1888431"/>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791492"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椭圆 55"/>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7" name="椭圆 56"/>
            <p:cNvSpPr/>
            <p:nvPr/>
          </p:nvSpPr>
          <p:spPr>
            <a:xfrm>
              <a:off x="580885" y="1137579"/>
              <a:ext cx="601237" cy="601237"/>
            </a:xfrm>
            <a:prstGeom prst="ellipse">
              <a:avLst/>
            </a:prstGeom>
            <a:solidFill>
              <a:srgbClr val="0065B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2017</a:t>
              </a:r>
              <a:endParaRPr lang="zh-CN" altLang="en-US" sz="4265" b="1" dirty="0">
                <a:latin typeface="Kartika" panose="02020503030404060203" pitchFamily="18" charset="0"/>
                <a:cs typeface="Kartika" panose="02020503030404060203" pitchFamily="18" charset="0"/>
              </a:endParaRPr>
            </a:p>
          </p:txBody>
        </p:sp>
      </p:grpSp>
      <p:grpSp>
        <p:nvGrpSpPr>
          <p:cNvPr id="58" name="组合 57"/>
          <p:cNvGrpSpPr/>
          <p:nvPr/>
        </p:nvGrpSpPr>
        <p:grpSpPr>
          <a:xfrm>
            <a:off x="2063552" y="4013213"/>
            <a:ext cx="1105637" cy="2565856"/>
            <a:chOff x="1547664" y="2735590"/>
            <a:chExt cx="829228" cy="1924392"/>
          </a:xfrm>
        </p:grpSpPr>
        <p:cxnSp>
          <p:nvCxnSpPr>
            <p:cNvPr id="59" name="直接连接符 58"/>
            <p:cNvCxnSpPr/>
            <p:nvPr/>
          </p:nvCxnSpPr>
          <p:spPr>
            <a:xfrm>
              <a:off x="1962278" y="282559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1872278"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椭圆 60"/>
            <p:cNvSpPr/>
            <p:nvPr/>
          </p:nvSpPr>
          <p:spPr>
            <a:xfrm>
              <a:off x="1547664" y="3830754"/>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2" name="椭圆 61"/>
            <p:cNvSpPr/>
            <p:nvPr/>
          </p:nvSpPr>
          <p:spPr>
            <a:xfrm>
              <a:off x="1661671" y="3944755"/>
              <a:ext cx="601237" cy="601237"/>
            </a:xfrm>
            <a:prstGeom prst="ellipse">
              <a:avLst/>
            </a:prstGeom>
            <a:solidFill>
              <a:srgbClr val="00B0F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2018</a:t>
              </a:r>
              <a:endParaRPr lang="zh-CN" altLang="en-US" sz="2135" b="1" dirty="0">
                <a:latin typeface="Kartika" panose="02020503030404060203" pitchFamily="18" charset="0"/>
                <a:cs typeface="Kartika" panose="02020503030404060203" pitchFamily="18" charset="0"/>
              </a:endParaRPr>
            </a:p>
          </p:txBody>
        </p:sp>
      </p:grpSp>
      <p:grpSp>
        <p:nvGrpSpPr>
          <p:cNvPr id="63" name="组合 62"/>
          <p:cNvGrpSpPr/>
          <p:nvPr/>
        </p:nvGrpSpPr>
        <p:grpSpPr>
          <a:xfrm>
            <a:off x="3934246" y="4013213"/>
            <a:ext cx="1105637" cy="1688208"/>
            <a:chOff x="2950684" y="2735590"/>
            <a:chExt cx="829228" cy="1266156"/>
          </a:xfrm>
        </p:grpSpPr>
        <p:cxnSp>
          <p:nvCxnSpPr>
            <p:cNvPr id="64" name="直接连接符 63"/>
            <p:cNvCxnSpPr/>
            <p:nvPr/>
          </p:nvCxnSpPr>
          <p:spPr>
            <a:xfrm>
              <a:off x="3365298" y="282559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3275298"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7" name="椭圆 66"/>
            <p:cNvSpPr/>
            <p:nvPr/>
          </p:nvSpPr>
          <p:spPr>
            <a:xfrm>
              <a:off x="3064691" y="3286519"/>
              <a:ext cx="601237" cy="601237"/>
            </a:xfrm>
            <a:prstGeom prst="ellipse">
              <a:avLst/>
            </a:prstGeom>
            <a:solidFill>
              <a:srgbClr val="0065B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2019</a:t>
              </a:r>
              <a:endParaRPr lang="zh-CN" altLang="en-US" sz="2135" b="1" dirty="0">
                <a:latin typeface="Kartika" panose="02020503030404060203" pitchFamily="18" charset="0"/>
                <a:cs typeface="Kartika" panose="02020503030404060203" pitchFamily="18" charset="0"/>
              </a:endParaRPr>
            </a:p>
          </p:txBody>
        </p:sp>
      </p:grpSp>
      <p:grpSp>
        <p:nvGrpSpPr>
          <p:cNvPr id="68" name="组合 67"/>
          <p:cNvGrpSpPr/>
          <p:nvPr/>
        </p:nvGrpSpPr>
        <p:grpSpPr>
          <a:xfrm>
            <a:off x="5711958" y="1730577"/>
            <a:ext cx="1105637" cy="2522681"/>
            <a:chOff x="4283968" y="1023579"/>
            <a:chExt cx="829228" cy="1892011"/>
          </a:xfrm>
        </p:grpSpPr>
        <p:cxnSp>
          <p:nvCxnSpPr>
            <p:cNvPr id="69" name="直接连接符 68"/>
            <p:cNvCxnSpPr/>
            <p:nvPr/>
          </p:nvCxnSpPr>
          <p:spPr>
            <a:xfrm>
              <a:off x="4698582" y="1876069"/>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4608582"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椭圆 70"/>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2" name="椭圆 71"/>
            <p:cNvSpPr/>
            <p:nvPr/>
          </p:nvSpPr>
          <p:spPr>
            <a:xfrm>
              <a:off x="4397968" y="1137579"/>
              <a:ext cx="601237" cy="601237"/>
            </a:xfrm>
            <a:prstGeom prst="ellipse">
              <a:avLst/>
            </a:prstGeom>
            <a:solidFill>
              <a:srgbClr val="00B0F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2020</a:t>
              </a:r>
              <a:endParaRPr lang="zh-CN" altLang="en-US" sz="2135" b="1" dirty="0">
                <a:latin typeface="Kartika" panose="02020503030404060203" pitchFamily="18" charset="0"/>
                <a:cs typeface="Kartika" panose="02020503030404060203" pitchFamily="18" charset="0"/>
              </a:endParaRPr>
            </a:p>
          </p:txBody>
        </p:sp>
      </p:grpSp>
      <p:grpSp>
        <p:nvGrpSpPr>
          <p:cNvPr id="73" name="组合 72"/>
          <p:cNvGrpSpPr/>
          <p:nvPr/>
        </p:nvGrpSpPr>
        <p:grpSpPr>
          <a:xfrm>
            <a:off x="7588420" y="2680536"/>
            <a:ext cx="1105637" cy="1572677"/>
            <a:chOff x="5691315" y="1736082"/>
            <a:chExt cx="829228" cy="1179508"/>
          </a:xfrm>
        </p:grpSpPr>
        <p:cxnSp>
          <p:nvCxnSpPr>
            <p:cNvPr id="74" name="直接连接符 73"/>
            <p:cNvCxnSpPr/>
            <p:nvPr/>
          </p:nvCxnSpPr>
          <p:spPr>
            <a:xfrm>
              <a:off x="6105928" y="201759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015929"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椭圆 75"/>
            <p:cNvSpPr/>
            <p:nvPr/>
          </p:nvSpPr>
          <p:spPr>
            <a:xfrm>
              <a:off x="5691315" y="1736082"/>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7" name="椭圆 76"/>
            <p:cNvSpPr/>
            <p:nvPr/>
          </p:nvSpPr>
          <p:spPr>
            <a:xfrm>
              <a:off x="5805322" y="1850083"/>
              <a:ext cx="601237" cy="601237"/>
            </a:xfrm>
            <a:prstGeom prst="ellipse">
              <a:avLst/>
            </a:prstGeom>
            <a:solidFill>
              <a:srgbClr val="0065B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2021</a:t>
              </a:r>
              <a:endParaRPr lang="zh-CN" altLang="en-US" sz="2135" b="1" dirty="0">
                <a:latin typeface="Kartika" panose="02020503030404060203" pitchFamily="18" charset="0"/>
                <a:cs typeface="Kartika" panose="02020503030404060203" pitchFamily="18" charset="0"/>
              </a:endParaRPr>
            </a:p>
          </p:txBody>
        </p:sp>
      </p:grpSp>
      <p:grpSp>
        <p:nvGrpSpPr>
          <p:cNvPr id="78" name="组合 77"/>
          <p:cNvGrpSpPr/>
          <p:nvPr/>
        </p:nvGrpSpPr>
        <p:grpSpPr>
          <a:xfrm>
            <a:off x="9744406" y="4013213"/>
            <a:ext cx="1105637" cy="1688208"/>
            <a:chOff x="7308304" y="2735590"/>
            <a:chExt cx="829228" cy="1266156"/>
          </a:xfrm>
        </p:grpSpPr>
        <p:cxnSp>
          <p:nvCxnSpPr>
            <p:cNvPr id="79" name="直接连接符 78"/>
            <p:cNvCxnSpPr/>
            <p:nvPr/>
          </p:nvCxnSpPr>
          <p:spPr>
            <a:xfrm>
              <a:off x="7722918" y="2836513"/>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7632918"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椭圆 80"/>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2" name="椭圆 81"/>
            <p:cNvSpPr/>
            <p:nvPr/>
          </p:nvSpPr>
          <p:spPr>
            <a:xfrm>
              <a:off x="7422311" y="3286519"/>
              <a:ext cx="601237" cy="601237"/>
            </a:xfrm>
            <a:prstGeom prst="ellipse">
              <a:avLst/>
            </a:prstGeom>
            <a:solidFill>
              <a:srgbClr val="00B0F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2022</a:t>
              </a:r>
              <a:endParaRPr lang="zh-CN" altLang="en-US" sz="2135" b="1" dirty="0">
                <a:latin typeface="Kartika" panose="02020503030404060203" pitchFamily="18" charset="0"/>
                <a:cs typeface="Kartika" panose="02020503030404060203" pitchFamily="18" charset="0"/>
              </a:endParaRPr>
            </a:p>
          </p:txBody>
        </p:sp>
      </p:grpSp>
      <p:sp>
        <p:nvSpPr>
          <p:cNvPr id="95" name="文本框 94"/>
          <p:cNvSpPr txBox="1"/>
          <p:nvPr/>
        </p:nvSpPr>
        <p:spPr>
          <a:xfrm>
            <a:off x="2069224" y="2001206"/>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单击此处输入标题</a:t>
            </a:r>
            <a:endParaRPr lang="en-US" altLang="zh-CN" dirty="0">
              <a:solidFill>
                <a:srgbClr val="0065B0"/>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3324221" y="5960009"/>
            <a:ext cx="2159566" cy="1138773"/>
          </a:xfrm>
          <a:prstGeom prst="rect">
            <a:avLst/>
          </a:prstGeom>
          <a:noFill/>
          <a:effectLst/>
        </p:spPr>
        <p:txBody>
          <a:bodyPr wrap="none" rtlCol="0">
            <a:spAutoFit/>
          </a:bodyPr>
          <a:lstStyle/>
          <a:p>
            <a:r>
              <a:rPr lang="zh-CN" altLang="en-US" dirty="0">
                <a:solidFill>
                  <a:srgbClr val="00B0F0"/>
                </a:solidFill>
                <a:latin typeface="微软雅黑" panose="020B0503020204020204" pitchFamily="34" charset="-122"/>
                <a:ea typeface="微软雅黑" panose="020B0503020204020204" pitchFamily="34" charset="-122"/>
              </a:rPr>
              <a:t>单击此处输入标题</a:t>
            </a:r>
            <a:endParaRPr lang="en-US" altLang="zh-CN" dirty="0">
              <a:solidFill>
                <a:srgbClr val="00B0F0"/>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205175" y="4602874"/>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单击此处输入标题</a:t>
            </a:r>
            <a:endParaRPr lang="en-US" altLang="zh-CN" dirty="0">
              <a:solidFill>
                <a:srgbClr val="0065B0"/>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941456" y="1506051"/>
            <a:ext cx="2159566" cy="1138773"/>
          </a:xfrm>
          <a:prstGeom prst="rect">
            <a:avLst/>
          </a:prstGeom>
          <a:noFill/>
          <a:effectLst/>
        </p:spPr>
        <p:txBody>
          <a:bodyPr wrap="none" rtlCol="0">
            <a:spAutoFit/>
          </a:bodyPr>
          <a:lstStyle/>
          <a:p>
            <a:r>
              <a:rPr lang="zh-CN" altLang="en-US" dirty="0">
                <a:solidFill>
                  <a:srgbClr val="00B0F0"/>
                </a:solidFill>
                <a:latin typeface="微软雅黑" panose="020B0503020204020204" pitchFamily="34" charset="-122"/>
                <a:ea typeface="微软雅黑" panose="020B0503020204020204" pitchFamily="34" charset="-122"/>
              </a:rPr>
              <a:t>单击此处输入标题</a:t>
            </a:r>
            <a:endParaRPr lang="en-US" altLang="zh-CN" dirty="0">
              <a:solidFill>
                <a:srgbClr val="00B0F0"/>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8915981" y="2777719"/>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单击此处输入标题</a:t>
            </a:r>
            <a:endParaRPr lang="en-US" altLang="zh-CN" dirty="0">
              <a:solidFill>
                <a:srgbClr val="0065B0"/>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9217441" y="5897270"/>
            <a:ext cx="2159566" cy="1138773"/>
          </a:xfrm>
          <a:prstGeom prst="rect">
            <a:avLst/>
          </a:prstGeom>
          <a:noFill/>
          <a:effectLst/>
        </p:spPr>
        <p:txBody>
          <a:bodyPr wrap="none" rtlCol="0">
            <a:spAutoFit/>
          </a:bodyPr>
          <a:lstStyle/>
          <a:p>
            <a:r>
              <a:rPr lang="zh-CN" altLang="en-US" dirty="0">
                <a:solidFill>
                  <a:srgbClr val="00B0F0"/>
                </a:solidFill>
                <a:latin typeface="微软雅黑" panose="020B0503020204020204" pitchFamily="34" charset="-122"/>
                <a:ea typeface="微软雅黑" panose="020B0503020204020204" pitchFamily="34" charset="-122"/>
              </a:rPr>
              <a:t>单击此处输入标题</a:t>
            </a:r>
            <a:endParaRPr lang="en-US" altLang="zh-CN" dirty="0">
              <a:solidFill>
                <a:srgbClr val="00B0F0"/>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anim calcmode="lin" valueType="num">
                                      <p:cBhvr>
                                        <p:cTn id="12" dur="1000" fill="hold"/>
                                        <p:tgtEl>
                                          <p:spTgt spid="53"/>
                                        </p:tgtEl>
                                        <p:attrNameLst>
                                          <p:attrName>ppt_x</p:attrName>
                                        </p:attrNameLst>
                                      </p:cBhvr>
                                      <p:tavLst>
                                        <p:tav tm="0">
                                          <p:val>
                                            <p:strVal val="#ppt_x"/>
                                          </p:val>
                                        </p:tav>
                                        <p:tav tm="100000">
                                          <p:val>
                                            <p:strVal val="#ppt_x"/>
                                          </p:val>
                                        </p:tav>
                                      </p:tavLst>
                                    </p:anim>
                                    <p:anim calcmode="lin" valueType="num">
                                      <p:cBhvr>
                                        <p:cTn id="13" dur="1000" fill="hold"/>
                                        <p:tgtEl>
                                          <p:spTgt spid="5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1000"/>
                                        <p:tgtEl>
                                          <p:spTgt spid="58"/>
                                        </p:tgtEl>
                                      </p:cBhvr>
                                    </p:animEffect>
                                    <p:anim calcmode="lin" valueType="num">
                                      <p:cBhvr>
                                        <p:cTn id="17" dur="1000" fill="hold"/>
                                        <p:tgtEl>
                                          <p:spTgt spid="58"/>
                                        </p:tgtEl>
                                        <p:attrNameLst>
                                          <p:attrName>ppt_x</p:attrName>
                                        </p:attrNameLst>
                                      </p:cBhvr>
                                      <p:tavLst>
                                        <p:tav tm="0">
                                          <p:val>
                                            <p:strVal val="#ppt_x"/>
                                          </p:val>
                                        </p:tav>
                                        <p:tav tm="100000">
                                          <p:val>
                                            <p:strVal val="#ppt_x"/>
                                          </p:val>
                                        </p:tav>
                                      </p:tavLst>
                                    </p:anim>
                                    <p:anim calcmode="lin" valueType="num">
                                      <p:cBhvr>
                                        <p:cTn id="18" dur="100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anim calcmode="lin" valueType="num">
                                      <p:cBhvr>
                                        <p:cTn id="27" dur="1000" fill="hold"/>
                                        <p:tgtEl>
                                          <p:spTgt spid="68"/>
                                        </p:tgtEl>
                                        <p:attrNameLst>
                                          <p:attrName>ppt_x</p:attrName>
                                        </p:attrNameLst>
                                      </p:cBhvr>
                                      <p:tavLst>
                                        <p:tav tm="0">
                                          <p:val>
                                            <p:strVal val="#ppt_x"/>
                                          </p:val>
                                        </p:tav>
                                        <p:tav tm="100000">
                                          <p:val>
                                            <p:strVal val="#ppt_x"/>
                                          </p:val>
                                        </p:tav>
                                      </p:tavLst>
                                    </p:anim>
                                    <p:anim calcmode="lin" valueType="num">
                                      <p:cBhvr>
                                        <p:cTn id="28" dur="1000" fill="hold"/>
                                        <p:tgtEl>
                                          <p:spTgt spid="6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1000"/>
                                        <p:tgtEl>
                                          <p:spTgt spid="73"/>
                                        </p:tgtEl>
                                      </p:cBhvr>
                                    </p:animEffect>
                                    <p:anim calcmode="lin" valueType="num">
                                      <p:cBhvr>
                                        <p:cTn id="32" dur="1000" fill="hold"/>
                                        <p:tgtEl>
                                          <p:spTgt spid="73"/>
                                        </p:tgtEl>
                                        <p:attrNameLst>
                                          <p:attrName>ppt_x</p:attrName>
                                        </p:attrNameLst>
                                      </p:cBhvr>
                                      <p:tavLst>
                                        <p:tav tm="0">
                                          <p:val>
                                            <p:strVal val="#ppt_x"/>
                                          </p:val>
                                        </p:tav>
                                        <p:tav tm="100000">
                                          <p:val>
                                            <p:strVal val="#ppt_x"/>
                                          </p:val>
                                        </p:tav>
                                      </p:tavLst>
                                    </p:anim>
                                    <p:anim calcmode="lin" valueType="num">
                                      <p:cBhvr>
                                        <p:cTn id="33" dur="1000" fill="hold"/>
                                        <p:tgtEl>
                                          <p:spTgt spid="7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 calcmode="lin" valueType="num">
                                      <p:cBhvr>
                                        <p:cTn id="42" dur="1000" fill="hold"/>
                                        <p:tgtEl>
                                          <p:spTgt spid="95"/>
                                        </p:tgtEl>
                                        <p:attrNameLst>
                                          <p:attrName>ppt_w</p:attrName>
                                        </p:attrNameLst>
                                      </p:cBhvr>
                                      <p:tavLst>
                                        <p:tav tm="0">
                                          <p:val>
                                            <p:strVal val="#ppt_w+.3"/>
                                          </p:val>
                                        </p:tav>
                                        <p:tav tm="100000">
                                          <p:val>
                                            <p:strVal val="#ppt_w"/>
                                          </p:val>
                                        </p:tav>
                                      </p:tavLst>
                                    </p:anim>
                                    <p:anim calcmode="lin" valueType="num">
                                      <p:cBhvr>
                                        <p:cTn id="43" dur="1000" fill="hold"/>
                                        <p:tgtEl>
                                          <p:spTgt spid="95"/>
                                        </p:tgtEl>
                                        <p:attrNameLst>
                                          <p:attrName>ppt_h</p:attrName>
                                        </p:attrNameLst>
                                      </p:cBhvr>
                                      <p:tavLst>
                                        <p:tav tm="0">
                                          <p:val>
                                            <p:strVal val="#ppt_h"/>
                                          </p:val>
                                        </p:tav>
                                        <p:tav tm="100000">
                                          <p:val>
                                            <p:strVal val="#ppt_h"/>
                                          </p:val>
                                        </p:tav>
                                      </p:tavLst>
                                    </p:anim>
                                    <p:animEffect transition="in" filter="fade">
                                      <p:cBhvr>
                                        <p:cTn id="44" dur="1000"/>
                                        <p:tgtEl>
                                          <p:spTgt spid="95"/>
                                        </p:tgtEl>
                                      </p:cBhvr>
                                    </p:animEffect>
                                  </p:childTnLst>
                                </p:cTn>
                              </p:par>
                              <p:par>
                                <p:cTn id="45" presetID="50" presetClass="entr" presetSubtype="0" decel="100000" fill="hold" grpId="0" nodeType="withEffect">
                                  <p:stCondLst>
                                    <p:cond delay="250"/>
                                  </p:stCondLst>
                                  <p:childTnLst>
                                    <p:set>
                                      <p:cBhvr>
                                        <p:cTn id="46" dur="1" fill="hold">
                                          <p:stCondLst>
                                            <p:cond delay="0"/>
                                          </p:stCondLst>
                                        </p:cTn>
                                        <p:tgtEl>
                                          <p:spTgt spid="96"/>
                                        </p:tgtEl>
                                        <p:attrNameLst>
                                          <p:attrName>style.visibility</p:attrName>
                                        </p:attrNameLst>
                                      </p:cBhvr>
                                      <p:to>
                                        <p:strVal val="visible"/>
                                      </p:to>
                                    </p:set>
                                    <p:anim calcmode="lin" valueType="num">
                                      <p:cBhvr>
                                        <p:cTn id="47" dur="1000" fill="hold"/>
                                        <p:tgtEl>
                                          <p:spTgt spid="96"/>
                                        </p:tgtEl>
                                        <p:attrNameLst>
                                          <p:attrName>ppt_w</p:attrName>
                                        </p:attrNameLst>
                                      </p:cBhvr>
                                      <p:tavLst>
                                        <p:tav tm="0">
                                          <p:val>
                                            <p:strVal val="#ppt_w+.3"/>
                                          </p:val>
                                        </p:tav>
                                        <p:tav tm="100000">
                                          <p:val>
                                            <p:strVal val="#ppt_w"/>
                                          </p:val>
                                        </p:tav>
                                      </p:tavLst>
                                    </p:anim>
                                    <p:anim calcmode="lin" valueType="num">
                                      <p:cBhvr>
                                        <p:cTn id="48" dur="1000" fill="hold"/>
                                        <p:tgtEl>
                                          <p:spTgt spid="96"/>
                                        </p:tgtEl>
                                        <p:attrNameLst>
                                          <p:attrName>ppt_h</p:attrName>
                                        </p:attrNameLst>
                                      </p:cBhvr>
                                      <p:tavLst>
                                        <p:tav tm="0">
                                          <p:val>
                                            <p:strVal val="#ppt_h"/>
                                          </p:val>
                                        </p:tav>
                                        <p:tav tm="100000">
                                          <p:val>
                                            <p:strVal val="#ppt_h"/>
                                          </p:val>
                                        </p:tav>
                                      </p:tavLst>
                                    </p:anim>
                                    <p:animEffect transition="in" filter="fade">
                                      <p:cBhvr>
                                        <p:cTn id="49" dur="1000"/>
                                        <p:tgtEl>
                                          <p:spTgt spid="96"/>
                                        </p:tgtEl>
                                      </p:cBhvr>
                                    </p:animEffect>
                                  </p:childTnLst>
                                </p:cTn>
                              </p:par>
                              <p:par>
                                <p:cTn id="50" presetID="50" presetClass="entr" presetSubtype="0" decel="100000" fill="hold" grpId="0" nodeType="withEffect">
                                  <p:stCondLst>
                                    <p:cond delay="500"/>
                                  </p:stCondLst>
                                  <p:childTnLst>
                                    <p:set>
                                      <p:cBhvr>
                                        <p:cTn id="51" dur="1" fill="hold">
                                          <p:stCondLst>
                                            <p:cond delay="0"/>
                                          </p:stCondLst>
                                        </p:cTn>
                                        <p:tgtEl>
                                          <p:spTgt spid="97"/>
                                        </p:tgtEl>
                                        <p:attrNameLst>
                                          <p:attrName>style.visibility</p:attrName>
                                        </p:attrNameLst>
                                      </p:cBhvr>
                                      <p:to>
                                        <p:strVal val="visible"/>
                                      </p:to>
                                    </p:set>
                                    <p:anim calcmode="lin" valueType="num">
                                      <p:cBhvr>
                                        <p:cTn id="52" dur="1000" fill="hold"/>
                                        <p:tgtEl>
                                          <p:spTgt spid="97"/>
                                        </p:tgtEl>
                                        <p:attrNameLst>
                                          <p:attrName>ppt_w</p:attrName>
                                        </p:attrNameLst>
                                      </p:cBhvr>
                                      <p:tavLst>
                                        <p:tav tm="0">
                                          <p:val>
                                            <p:strVal val="#ppt_w+.3"/>
                                          </p:val>
                                        </p:tav>
                                        <p:tav tm="100000">
                                          <p:val>
                                            <p:strVal val="#ppt_w"/>
                                          </p:val>
                                        </p:tav>
                                      </p:tavLst>
                                    </p:anim>
                                    <p:anim calcmode="lin" valueType="num">
                                      <p:cBhvr>
                                        <p:cTn id="53" dur="1000" fill="hold"/>
                                        <p:tgtEl>
                                          <p:spTgt spid="97"/>
                                        </p:tgtEl>
                                        <p:attrNameLst>
                                          <p:attrName>ppt_h</p:attrName>
                                        </p:attrNameLst>
                                      </p:cBhvr>
                                      <p:tavLst>
                                        <p:tav tm="0">
                                          <p:val>
                                            <p:strVal val="#ppt_h"/>
                                          </p:val>
                                        </p:tav>
                                        <p:tav tm="100000">
                                          <p:val>
                                            <p:strVal val="#ppt_h"/>
                                          </p:val>
                                        </p:tav>
                                      </p:tavLst>
                                    </p:anim>
                                    <p:animEffect transition="in" filter="fade">
                                      <p:cBhvr>
                                        <p:cTn id="54" dur="1000"/>
                                        <p:tgtEl>
                                          <p:spTgt spid="97"/>
                                        </p:tgtEl>
                                      </p:cBhvr>
                                    </p:animEffect>
                                  </p:childTnLst>
                                </p:cTn>
                              </p:par>
                              <p:par>
                                <p:cTn id="55" presetID="50" presetClass="entr" presetSubtype="0" decel="100000" fill="hold" grpId="0" nodeType="withEffect">
                                  <p:stCondLst>
                                    <p:cond delay="750"/>
                                  </p:stCondLst>
                                  <p:childTnLst>
                                    <p:set>
                                      <p:cBhvr>
                                        <p:cTn id="56" dur="1" fill="hold">
                                          <p:stCondLst>
                                            <p:cond delay="0"/>
                                          </p:stCondLst>
                                        </p:cTn>
                                        <p:tgtEl>
                                          <p:spTgt spid="98"/>
                                        </p:tgtEl>
                                        <p:attrNameLst>
                                          <p:attrName>style.visibility</p:attrName>
                                        </p:attrNameLst>
                                      </p:cBhvr>
                                      <p:to>
                                        <p:strVal val="visible"/>
                                      </p:to>
                                    </p:set>
                                    <p:anim calcmode="lin" valueType="num">
                                      <p:cBhvr>
                                        <p:cTn id="57" dur="1000" fill="hold"/>
                                        <p:tgtEl>
                                          <p:spTgt spid="98"/>
                                        </p:tgtEl>
                                        <p:attrNameLst>
                                          <p:attrName>ppt_w</p:attrName>
                                        </p:attrNameLst>
                                      </p:cBhvr>
                                      <p:tavLst>
                                        <p:tav tm="0">
                                          <p:val>
                                            <p:strVal val="#ppt_w+.3"/>
                                          </p:val>
                                        </p:tav>
                                        <p:tav tm="100000">
                                          <p:val>
                                            <p:strVal val="#ppt_w"/>
                                          </p:val>
                                        </p:tav>
                                      </p:tavLst>
                                    </p:anim>
                                    <p:anim calcmode="lin" valueType="num">
                                      <p:cBhvr>
                                        <p:cTn id="58" dur="1000" fill="hold"/>
                                        <p:tgtEl>
                                          <p:spTgt spid="98"/>
                                        </p:tgtEl>
                                        <p:attrNameLst>
                                          <p:attrName>ppt_h</p:attrName>
                                        </p:attrNameLst>
                                      </p:cBhvr>
                                      <p:tavLst>
                                        <p:tav tm="0">
                                          <p:val>
                                            <p:strVal val="#ppt_h"/>
                                          </p:val>
                                        </p:tav>
                                        <p:tav tm="100000">
                                          <p:val>
                                            <p:strVal val="#ppt_h"/>
                                          </p:val>
                                        </p:tav>
                                      </p:tavLst>
                                    </p:anim>
                                    <p:animEffect transition="in" filter="fade">
                                      <p:cBhvr>
                                        <p:cTn id="59" dur="1000"/>
                                        <p:tgtEl>
                                          <p:spTgt spid="98"/>
                                        </p:tgtEl>
                                      </p:cBhvr>
                                    </p:animEffect>
                                  </p:childTnLst>
                                </p:cTn>
                              </p:par>
                              <p:par>
                                <p:cTn id="60" presetID="50" presetClass="entr" presetSubtype="0" decel="100000" fill="hold" grpId="0" nodeType="withEffect">
                                  <p:stCondLst>
                                    <p:cond delay="10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1000" fill="hold"/>
                                        <p:tgtEl>
                                          <p:spTgt spid="99"/>
                                        </p:tgtEl>
                                        <p:attrNameLst>
                                          <p:attrName>ppt_w</p:attrName>
                                        </p:attrNameLst>
                                      </p:cBhvr>
                                      <p:tavLst>
                                        <p:tav tm="0">
                                          <p:val>
                                            <p:strVal val="#ppt_w+.3"/>
                                          </p:val>
                                        </p:tav>
                                        <p:tav tm="100000">
                                          <p:val>
                                            <p:strVal val="#ppt_w"/>
                                          </p:val>
                                        </p:tav>
                                      </p:tavLst>
                                    </p:anim>
                                    <p:anim calcmode="lin" valueType="num">
                                      <p:cBhvr>
                                        <p:cTn id="63" dur="1000" fill="hold"/>
                                        <p:tgtEl>
                                          <p:spTgt spid="99"/>
                                        </p:tgtEl>
                                        <p:attrNameLst>
                                          <p:attrName>ppt_h</p:attrName>
                                        </p:attrNameLst>
                                      </p:cBhvr>
                                      <p:tavLst>
                                        <p:tav tm="0">
                                          <p:val>
                                            <p:strVal val="#ppt_h"/>
                                          </p:val>
                                        </p:tav>
                                        <p:tav tm="100000">
                                          <p:val>
                                            <p:strVal val="#ppt_h"/>
                                          </p:val>
                                        </p:tav>
                                      </p:tavLst>
                                    </p:anim>
                                    <p:animEffect transition="in" filter="fade">
                                      <p:cBhvr>
                                        <p:cTn id="64" dur="1000"/>
                                        <p:tgtEl>
                                          <p:spTgt spid="99"/>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1000" fill="hold"/>
                                        <p:tgtEl>
                                          <p:spTgt spid="100"/>
                                        </p:tgtEl>
                                        <p:attrNameLst>
                                          <p:attrName>ppt_w</p:attrName>
                                        </p:attrNameLst>
                                      </p:cBhvr>
                                      <p:tavLst>
                                        <p:tav tm="0">
                                          <p:val>
                                            <p:strVal val="#ppt_w+.3"/>
                                          </p:val>
                                        </p:tav>
                                        <p:tav tm="100000">
                                          <p:val>
                                            <p:strVal val="#ppt_w"/>
                                          </p:val>
                                        </p:tav>
                                      </p:tavLst>
                                    </p:anim>
                                    <p:anim calcmode="lin" valueType="num">
                                      <p:cBhvr>
                                        <p:cTn id="68" dur="1000" fill="hold"/>
                                        <p:tgtEl>
                                          <p:spTgt spid="100"/>
                                        </p:tgtEl>
                                        <p:attrNameLst>
                                          <p:attrName>ppt_h</p:attrName>
                                        </p:attrNameLst>
                                      </p:cBhvr>
                                      <p:tavLst>
                                        <p:tav tm="0">
                                          <p:val>
                                            <p:strVal val="#ppt_h"/>
                                          </p:val>
                                        </p:tav>
                                        <p:tav tm="100000">
                                          <p:val>
                                            <p:strVal val="#ppt_h"/>
                                          </p:val>
                                        </p:tav>
                                      </p:tavLst>
                                    </p:anim>
                                    <p:animEffect transition="in" filter="fade">
                                      <p:cBhvr>
                                        <p:cTn id="6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0065B0"/>
          </a:solidFill>
          <a:ln>
            <a:noFill/>
          </a:ln>
          <a:effectLst/>
        </p:spPr>
        <p:txBody>
          <a:bodyPr vert="horz" wrap="square" lIns="121920" tIns="60960" rIns="121920" bIns="60960" numCol="1" anchor="t" anchorCtr="0" compatLnSpc="1"/>
          <a:lstStyle/>
          <a:p>
            <a:endParaRPr lang="id-ID" sz="2400"/>
          </a:p>
        </p:txBody>
      </p:sp>
      <p:sp>
        <p:nvSpPr>
          <p:cNvPr id="7"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00B0F0"/>
          </a:solidFill>
          <a:ln>
            <a:noFill/>
          </a:ln>
          <a:effectLst/>
        </p:spPr>
        <p:txBody>
          <a:bodyPr vert="horz" wrap="square" lIns="121920" tIns="60960" rIns="121920" bIns="60960" numCol="1" anchor="t" anchorCtr="0" compatLnSpc="1"/>
          <a:lstStyle/>
          <a:p>
            <a:endParaRPr lang="id-ID" sz="2400"/>
          </a:p>
        </p:txBody>
      </p:sp>
      <p:sp>
        <p:nvSpPr>
          <p:cNvPr id="8"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0065B0"/>
          </a:solidFill>
          <a:ln>
            <a:noFill/>
          </a:ln>
          <a:effectLst/>
        </p:spPr>
        <p:txBody>
          <a:bodyPr vert="horz" wrap="square" lIns="121920" tIns="60960" rIns="121920" bIns="60960" numCol="1" anchor="t" anchorCtr="0" compatLnSpc="1"/>
          <a:lstStyle/>
          <a:p>
            <a:endParaRPr lang="id-ID" sz="2400"/>
          </a:p>
        </p:txBody>
      </p:sp>
      <p:sp>
        <p:nvSpPr>
          <p:cNvPr id="9"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00B0F0"/>
          </a:solidFill>
          <a:ln>
            <a:noFill/>
          </a:ln>
          <a:effectLst/>
        </p:spPr>
        <p:txBody>
          <a:bodyPr vert="horz" wrap="square" lIns="121920" tIns="60960" rIns="121920" bIns="60960" numCol="1" anchor="t" anchorCtr="0" compatLnSpc="1"/>
          <a:lstStyle/>
          <a:p>
            <a:endParaRPr lang="id-ID" sz="2400"/>
          </a:p>
        </p:txBody>
      </p:sp>
      <p:sp>
        <p:nvSpPr>
          <p:cNvPr id="10"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0065B0"/>
          </a:solidFill>
          <a:ln>
            <a:noFill/>
          </a:ln>
          <a:effectLst/>
        </p:spPr>
        <p:txBody>
          <a:bodyPr vert="horz" wrap="square" lIns="121920" tIns="60960" rIns="121920" bIns="60960" numCol="1" anchor="t" anchorCtr="0" compatLnSpc="1"/>
          <a:lstStyle/>
          <a:p>
            <a:endParaRPr lang="id-ID" sz="2400"/>
          </a:p>
        </p:txBody>
      </p:sp>
      <p:sp>
        <p:nvSpPr>
          <p:cNvPr id="14" name="TextBox 12"/>
          <p:cNvSpPr txBox="1"/>
          <p:nvPr/>
        </p:nvSpPr>
        <p:spPr>
          <a:xfrm>
            <a:off x="1001584" y="2610676"/>
            <a:ext cx="3996051" cy="452431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89476" y="995834"/>
            <a:ext cx="3995616" cy="1247381"/>
            <a:chOff x="889476" y="995834"/>
            <a:chExt cx="3995616" cy="1247381"/>
          </a:xfrm>
        </p:grpSpPr>
        <p:grpSp>
          <p:nvGrpSpPr>
            <p:cNvPr id="3" name="组合 2"/>
            <p:cNvGrpSpPr/>
            <p:nvPr/>
          </p:nvGrpSpPr>
          <p:grpSpPr>
            <a:xfrm>
              <a:off x="889476" y="995834"/>
              <a:ext cx="3995616" cy="1247381"/>
              <a:chOff x="3061134" y="5426262"/>
              <a:chExt cx="3375334" cy="1053737"/>
            </a:xfrm>
          </p:grpSpPr>
          <p:sp>
            <p:nvSpPr>
              <p:cNvPr id="48" name="圆角矩形 47"/>
              <p:cNvSpPr/>
              <p:nvPr/>
            </p:nvSpPr>
            <p:spPr>
              <a:xfrm>
                <a:off x="3061134" y="5426262"/>
                <a:ext cx="3375334" cy="1053737"/>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514338" y="5578088"/>
                <a:ext cx="2457065" cy="750086"/>
              </a:xfrm>
              <a:prstGeom prst="rect">
                <a:avLst/>
              </a:prstGeom>
              <a:gradFill>
                <a:gsLst>
                  <a:gs pos="100000">
                    <a:srgbClr val="218EDF"/>
                  </a:gs>
                  <a:gs pos="0">
                    <a:srgbClr val="00487D"/>
                  </a:gs>
                </a:gsLst>
                <a:lin ang="81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148174" y="5875198"/>
                <a:ext cx="155864" cy="155863"/>
                <a:chOff x="4559531" y="2227811"/>
                <a:chExt cx="207818" cy="207818"/>
              </a:xfrm>
            </p:grpSpPr>
            <p:sp>
              <p:nvSpPr>
                <p:cNvPr id="58" name="椭圆 5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52" name="组合 51"/>
              <p:cNvGrpSpPr/>
              <p:nvPr/>
            </p:nvGrpSpPr>
            <p:grpSpPr>
              <a:xfrm>
                <a:off x="6192457" y="5875198"/>
                <a:ext cx="155864" cy="155863"/>
                <a:chOff x="4559531" y="2227811"/>
                <a:chExt cx="207818" cy="207818"/>
              </a:xfrm>
            </p:grpSpPr>
            <p:sp>
              <p:nvSpPr>
                <p:cNvPr id="56" name="椭圆 5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60" name="文本框 59"/>
            <p:cNvSpPr txBox="1"/>
            <p:nvPr/>
          </p:nvSpPr>
          <p:spPr>
            <a:xfrm>
              <a:off x="1549628" y="1180450"/>
              <a:ext cx="2662908" cy="830997"/>
            </a:xfrm>
            <a:prstGeom prst="rect">
              <a:avLst/>
            </a:prstGeom>
            <a:noFill/>
          </p:spPr>
          <p:txBody>
            <a:bodyPr wrap="none" rtlCol="0">
              <a:spAutoFit/>
            </a:bodyPr>
            <a:lstStyle/>
            <a:p>
              <a:r>
                <a:rPr lang="zh-CN" altLang="en-US" sz="4800" b="1" dirty="0">
                  <a:solidFill>
                    <a:srgbClr val="FFFFFF"/>
                  </a:solidFill>
                  <a:latin typeface="幼圆" panose="02010509060101010101" pitchFamily="49" charset="-122"/>
                  <a:ea typeface="幼圆" panose="02010509060101010101" pitchFamily="49" charset="-122"/>
                </a:rPr>
                <a:t>结 束 语</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750" fill="hold"/>
                                        <p:tgtEl>
                                          <p:spTgt spid="9"/>
                                        </p:tgtEl>
                                        <p:attrNameLst>
                                          <p:attrName>ppt_x</p:attrName>
                                        </p:attrNameLst>
                                      </p:cBhvr>
                                      <p:tavLst>
                                        <p:tav tm="0">
                                          <p:val>
                                            <p:strVal val="#ppt_x"/>
                                          </p:val>
                                        </p:tav>
                                        <p:tav tm="100000">
                                          <p:val>
                                            <p:strVal val="#ppt_x"/>
                                          </p:val>
                                        </p:tav>
                                      </p:tavLst>
                                    </p:anim>
                                    <p:anim calcmode="lin" valueType="num">
                                      <p:cBhvr additive="base">
                                        <p:cTn id="17" dur="7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ppt_x"/>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OZ\Desktop\蓝色水彩封面.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1684"/>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386705" y="3785308"/>
            <a:ext cx="6981398" cy="160043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rPr>
              <a:t>蓝色水彩述职报告</a:t>
            </a:r>
            <a:endParaRPr lang="en-US" altLang="zh-CN" sz="66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6" name="文本框 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944639" y="5334973"/>
            <a:ext cx="3276859" cy="1077218"/>
          </a:xfrm>
          <a:prstGeom prst="rect">
            <a:avLst/>
          </a:prstGeom>
          <a:noFill/>
        </p:spPr>
        <p:txBody>
          <a:bodyPr wrap="none" rtlCol="0">
            <a:spAutoFit/>
          </a:bodyPr>
          <a:lstStyle/>
          <a:p>
            <a:pPr algn="l"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  </a:t>
            </a:r>
          </a:p>
          <a:p>
            <a:pPr algn="l"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汇报人：喜爱</a:t>
            </a:r>
            <a:r>
              <a:rPr lang="en-US" altLang="zh-CN" sz="3200" b="1" kern="0">
                <a:solidFill>
                  <a:schemeClr val="tx1">
                    <a:lumMod val="85000"/>
                    <a:lumOff val="15000"/>
                  </a:schemeClr>
                </a:solidFill>
                <a:latin typeface="幼圆" panose="02010509060101010101" pitchFamily="49" charset="-122"/>
                <a:ea typeface="幼圆" panose="02010509060101010101" pitchFamily="49" charset="-122"/>
              </a:rPr>
              <a:t>PPT</a:t>
            </a:r>
            <a:endParaRPr lang="zh-CN" altLang="en-US" sz="20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7" name="文本框 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342">
            <a:off x="3074623" y="5327999"/>
            <a:ext cx="2249334"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rPr>
              <a:t>单位部门：市场部</a:t>
            </a:r>
            <a:endParaRPr lang="en-US" altLang="zh-CN" sz="2000" b="1" dirty="0">
              <a:gradFill>
                <a:gsLst>
                  <a:gs pos="100000">
                    <a:srgbClr val="218EDF"/>
                  </a:gs>
                  <a:gs pos="0">
                    <a:srgbClr val="00487D"/>
                  </a:gs>
                </a:gsLst>
                <a:lin ang="8100000" scaled="0"/>
              </a:gradFill>
              <a:latin typeface="幼圆" panose="02010509060101010101" pitchFamily="49" charset="-122"/>
              <a:ea typeface="幼圆" panose="02010509060101010101" pitchFamily="49" charset="-122"/>
              <a:cs typeface="Kartika" panose="02020503030404060203" pitchFamily="18" charset="0"/>
            </a:endParaRPr>
          </a:p>
        </p:txBody>
      </p:sp>
      <p:pic>
        <p:nvPicPr>
          <p:cNvPr id="8" name="图片 7"/>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flipH="1">
            <a:off x="2057400" y="5406116"/>
            <a:ext cx="7135891" cy="191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24879" y="0"/>
            <a:ext cx="13608148" cy="6883400"/>
            <a:chOff x="-1416148" y="-25400"/>
            <a:chExt cx="13608148" cy="6883400"/>
          </a:xfrm>
        </p:grpSpPr>
        <p:pic>
          <p:nvPicPr>
            <p:cNvPr id="23" name="图片 22"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flipH="1">
              <a:off x="5387926" y="-25400"/>
              <a:ext cx="6804074" cy="6883400"/>
            </a:xfrm>
            <a:prstGeom prst="rect">
              <a:avLst/>
            </a:prstGeom>
          </p:spPr>
        </p:pic>
        <p:pic>
          <p:nvPicPr>
            <p:cNvPr id="25" name="图片 24" descr="2副本.jpg"/>
            <p:cNvPicPr>
              <a:picLocks noChangeAspect="1"/>
            </p:cNvPicPr>
            <p:nvPr/>
          </p:nvPicPr>
          <p:blipFill rotWithShape="1">
            <a:blip r:embed="rId14">
              <a:extLst>
                <a:ext uri="{28A0092B-C50C-407E-A947-70E740481C1C}">
                  <a14:useLocalDpi xmlns:a14="http://schemas.microsoft.com/office/drawing/2010/main" val="0"/>
                </a:ext>
              </a:extLst>
            </a:blip>
            <a:srcRect r="58915"/>
            <a:stretch>
              <a:fillRect/>
            </a:stretch>
          </p:blipFill>
          <p:spPr>
            <a:xfrm>
              <a:off x="-1416148" y="-25400"/>
              <a:ext cx="6804074" cy="6883400"/>
            </a:xfrm>
            <a:prstGeom prst="rect">
              <a:avLst/>
            </a:prstGeom>
          </p:spPr>
        </p:pic>
      </p:grpSp>
      <p:sp>
        <p:nvSpPr>
          <p:cNvPr id="68" name="MH_Other_4"/>
          <p:cNvSpPr/>
          <p:nvPr>
            <p:custDataLst>
              <p:tags r:id="rId1"/>
            </p:custDataLst>
          </p:nvPr>
        </p:nvSpPr>
        <p:spPr>
          <a:xfrm>
            <a:off x="6712299" y="4451671"/>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2"/>
            </p:custDataLst>
          </p:nvPr>
        </p:nvSpPr>
        <p:spPr>
          <a:xfrm>
            <a:off x="6096426" y="433073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3"/>
            </p:custDataLst>
          </p:nvPr>
        </p:nvSpPr>
        <p:spPr>
          <a:xfrm>
            <a:off x="4245962" y="4218052"/>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1" name="MH_Other_4"/>
          <p:cNvSpPr/>
          <p:nvPr>
            <p:custDataLst>
              <p:tags r:id="rId4"/>
            </p:custDataLst>
          </p:nvPr>
        </p:nvSpPr>
        <p:spPr>
          <a:xfrm>
            <a:off x="7079048" y="4193013"/>
            <a:ext cx="400632" cy="4006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2" name="MH_Other_4"/>
          <p:cNvSpPr/>
          <p:nvPr>
            <p:custDataLst>
              <p:tags r:id="rId5"/>
            </p:custDataLst>
          </p:nvPr>
        </p:nvSpPr>
        <p:spPr>
          <a:xfrm>
            <a:off x="7699180" y="439938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3" name="MH_Other_4"/>
          <p:cNvSpPr/>
          <p:nvPr>
            <p:custDataLst>
              <p:tags r:id="rId6"/>
            </p:custDataLst>
          </p:nvPr>
        </p:nvSpPr>
        <p:spPr>
          <a:xfrm>
            <a:off x="5819546" y="4477954"/>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4" name="MH_Other_4"/>
          <p:cNvSpPr/>
          <p:nvPr>
            <p:custDataLst>
              <p:tags r:id="rId7"/>
            </p:custDataLst>
          </p:nvPr>
        </p:nvSpPr>
        <p:spPr>
          <a:xfrm>
            <a:off x="5486367" y="4536688"/>
            <a:ext cx="213248" cy="213248"/>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5" name="MH_Other_4"/>
          <p:cNvSpPr/>
          <p:nvPr>
            <p:custDataLst>
              <p:tags r:id="rId8"/>
            </p:custDataLst>
          </p:nvPr>
        </p:nvSpPr>
        <p:spPr>
          <a:xfrm>
            <a:off x="4723826" y="4086390"/>
            <a:ext cx="350553" cy="350553"/>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6" name="MH_Other_4"/>
          <p:cNvSpPr/>
          <p:nvPr>
            <p:custDataLst>
              <p:tags r:id="rId9"/>
            </p:custDataLst>
          </p:nvPr>
        </p:nvSpPr>
        <p:spPr>
          <a:xfrm>
            <a:off x="5273223" y="4086390"/>
            <a:ext cx="350553" cy="350553"/>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7" name="MH_Other_4"/>
          <p:cNvSpPr/>
          <p:nvPr>
            <p:custDataLst>
              <p:tags r:id="rId10"/>
            </p:custDataLst>
          </p:nvPr>
        </p:nvSpPr>
        <p:spPr>
          <a:xfrm>
            <a:off x="6511983" y="3992697"/>
            <a:ext cx="400632" cy="400632"/>
          </a:xfrm>
          <a:prstGeom prst="ellipse">
            <a:avLst/>
          </a:prstGeom>
          <a:gradFill>
            <a:gsLst>
              <a:gs pos="100000">
                <a:srgbClr val="218EDF"/>
              </a:gs>
              <a:gs pos="0">
                <a:srgbClr val="00487D"/>
              </a:gs>
            </a:gsLst>
            <a:lin ang="8100000" scaled="0"/>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8" name="MH_Other_4"/>
          <p:cNvSpPr/>
          <p:nvPr>
            <p:custDataLst>
              <p:tags r:id="rId11"/>
            </p:custDataLst>
          </p:nvPr>
        </p:nvSpPr>
        <p:spPr>
          <a:xfrm>
            <a:off x="4996941" y="4429728"/>
            <a:ext cx="213248" cy="213248"/>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96" name="组合 95"/>
          <p:cNvGrpSpPr/>
          <p:nvPr/>
        </p:nvGrpSpPr>
        <p:grpSpPr>
          <a:xfrm>
            <a:off x="3938954" y="5209062"/>
            <a:ext cx="4346917" cy="1021807"/>
            <a:chOff x="3938954" y="5209062"/>
            <a:chExt cx="4346917" cy="1021807"/>
          </a:xfrm>
        </p:grpSpPr>
        <p:grpSp>
          <p:nvGrpSpPr>
            <p:cNvPr id="60" name="组合 59"/>
            <p:cNvGrpSpPr/>
            <p:nvPr/>
          </p:nvGrpSpPr>
          <p:grpSpPr>
            <a:xfrm>
              <a:off x="3938954" y="5209062"/>
              <a:ext cx="4346917" cy="1021807"/>
              <a:chOff x="322748" y="3665374"/>
              <a:chExt cx="5680529" cy="1027864"/>
            </a:xfrm>
          </p:grpSpPr>
          <p:sp>
            <p:nvSpPr>
              <p:cNvPr id="66" name="圆角矩形 65"/>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4872671" y="5287632"/>
              <a:ext cx="2448106" cy="769441"/>
            </a:xfrm>
            <a:prstGeom prst="rect">
              <a:avLst/>
            </a:prstGeom>
            <a:noFill/>
          </p:spPr>
          <p:txBody>
            <a:bodyPr wrap="none" rtlCol="0">
              <a:spAutoFit/>
            </a:bodyPr>
            <a:lstStyle/>
            <a:p>
              <a:r>
                <a:rPr lang="zh-CN" altLang="en-US" sz="4400" b="1" dirty="0">
                  <a:solidFill>
                    <a:srgbClr val="0065B0"/>
                  </a:solidFill>
                  <a:latin typeface="幼圆" panose="02010509060101010101" pitchFamily="49" charset="-122"/>
                  <a:ea typeface="幼圆" panose="02010509060101010101" pitchFamily="49" charset="-122"/>
                </a:rPr>
                <a:t>工作回顾</a:t>
              </a:r>
            </a:p>
          </p:txBody>
        </p:sp>
      </p:grpSp>
      <p:grpSp>
        <p:nvGrpSpPr>
          <p:cNvPr id="95" name="组合 94"/>
          <p:cNvGrpSpPr/>
          <p:nvPr/>
        </p:nvGrpSpPr>
        <p:grpSpPr>
          <a:xfrm>
            <a:off x="4833150" y="1266579"/>
            <a:ext cx="2526552" cy="2526552"/>
            <a:chOff x="4833150" y="1266579"/>
            <a:chExt cx="2526552" cy="2526552"/>
          </a:xfrm>
        </p:grpSpPr>
        <p:grpSp>
          <p:nvGrpSpPr>
            <p:cNvPr id="29" name="组合 28"/>
            <p:cNvGrpSpPr/>
            <p:nvPr/>
          </p:nvGrpSpPr>
          <p:grpSpPr>
            <a:xfrm>
              <a:off x="4833150" y="1266579"/>
              <a:ext cx="2526552" cy="2526552"/>
              <a:chOff x="6585478" y="1661232"/>
              <a:chExt cx="928740" cy="928740"/>
            </a:xfrm>
          </p:grpSpPr>
          <p:sp>
            <p:nvSpPr>
              <p:cNvPr id="30" name="椭圆 2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圆角矩形 3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a:spLocks noChangeAspect="1"/>
              </p:cNvSpPr>
              <p:nvPr/>
            </p:nvSpPr>
            <p:spPr>
              <a:xfrm>
                <a:off x="6740229" y="1819936"/>
                <a:ext cx="619237" cy="619237"/>
              </a:xfrm>
              <a:prstGeom prst="ellipse">
                <a:avLst/>
              </a:prstGeom>
              <a:gradFill>
                <a:gsLst>
                  <a:gs pos="100000">
                    <a:srgbClr val="218EDF"/>
                  </a:gs>
                  <a:gs pos="0">
                    <a:srgbClr val="00487D"/>
                  </a:gs>
                </a:gsLst>
                <a:lin ang="81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47"/>
            <p:cNvSpPr/>
            <p:nvPr/>
          </p:nvSpPr>
          <p:spPr>
            <a:xfrm>
              <a:off x="5563669" y="1920132"/>
              <a:ext cx="1031051" cy="1200329"/>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7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3" presetClass="entr" presetSubtype="32"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p:cTn id="11" dur="750" fill="hold"/>
                                        <p:tgtEl>
                                          <p:spTgt spid="95"/>
                                        </p:tgtEl>
                                        <p:attrNameLst>
                                          <p:attrName>ppt_w</p:attrName>
                                        </p:attrNameLst>
                                      </p:cBhvr>
                                      <p:tavLst>
                                        <p:tav tm="0">
                                          <p:val>
                                            <p:strVal val="4*#ppt_w"/>
                                          </p:val>
                                        </p:tav>
                                        <p:tav tm="100000">
                                          <p:val>
                                            <p:strVal val="#ppt_w"/>
                                          </p:val>
                                        </p:tav>
                                      </p:tavLst>
                                    </p:anim>
                                    <p:anim calcmode="lin" valueType="num">
                                      <p:cBhvr>
                                        <p:cTn id="12" dur="750" fill="hold"/>
                                        <p:tgtEl>
                                          <p:spTgt spid="95"/>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26" presetClass="emph" presetSubtype="0" fill="hold" nodeType="afterEffect">
                                  <p:stCondLst>
                                    <p:cond delay="0"/>
                                  </p:stCondLst>
                                  <p:childTnLst>
                                    <p:animEffect transition="out" filter="fade">
                                      <p:cBhvr>
                                        <p:cTn id="15" dur="500" tmFilter="0, 0; .2, .5; .8, .5; 1, 0"/>
                                        <p:tgtEl>
                                          <p:spTgt spid="95"/>
                                        </p:tgtEl>
                                      </p:cBhvr>
                                    </p:animEffect>
                                    <p:animScale>
                                      <p:cBhvr>
                                        <p:cTn id="16" dur="250" autoRev="1" fill="hold"/>
                                        <p:tgtEl>
                                          <p:spTgt spid="95"/>
                                        </p:tgtEl>
                                      </p:cBhvr>
                                      <p:by x="105000" y="105000"/>
                                    </p:animScale>
                                  </p:childTnLst>
                                </p:cTn>
                              </p:par>
                            </p:childTnLst>
                          </p:cTn>
                        </p:par>
                        <p:par>
                          <p:cTn id="17" fill="hold">
                            <p:stCondLst>
                              <p:cond delay="3500"/>
                            </p:stCondLst>
                            <p:childTnLst>
                              <p:par>
                                <p:cTn id="18" presetID="42"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1000"/>
                                        <p:tgtEl>
                                          <p:spTgt spid="78"/>
                                        </p:tgtEl>
                                      </p:cBhvr>
                                    </p:animEffect>
                                    <p:anim calcmode="lin" valueType="num">
                                      <p:cBhvr>
                                        <p:cTn id="26" dur="1000" fill="hold"/>
                                        <p:tgtEl>
                                          <p:spTgt spid="78"/>
                                        </p:tgtEl>
                                        <p:attrNameLst>
                                          <p:attrName>ppt_x</p:attrName>
                                        </p:attrNameLst>
                                      </p:cBhvr>
                                      <p:tavLst>
                                        <p:tav tm="0">
                                          <p:val>
                                            <p:strVal val="#ppt_x"/>
                                          </p:val>
                                        </p:tav>
                                        <p:tav tm="100000">
                                          <p:val>
                                            <p:strVal val="#ppt_x"/>
                                          </p:val>
                                        </p:tav>
                                      </p:tavLst>
                                    </p:anim>
                                    <p:anim calcmode="lin" valueType="num">
                                      <p:cBhvr>
                                        <p:cTn id="27" dur="1000" fill="hold"/>
                                        <p:tgtEl>
                                          <p:spTgt spid="7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1000"/>
                                        <p:tgtEl>
                                          <p:spTgt spid="68"/>
                                        </p:tgtEl>
                                      </p:cBhvr>
                                    </p:animEffect>
                                    <p:anim calcmode="lin" valueType="num">
                                      <p:cBhvr>
                                        <p:cTn id="41" dur="1000" fill="hold"/>
                                        <p:tgtEl>
                                          <p:spTgt spid="68"/>
                                        </p:tgtEl>
                                        <p:attrNameLst>
                                          <p:attrName>ppt_x</p:attrName>
                                        </p:attrNameLst>
                                      </p:cBhvr>
                                      <p:tavLst>
                                        <p:tav tm="0">
                                          <p:val>
                                            <p:strVal val="#ppt_x"/>
                                          </p:val>
                                        </p:tav>
                                        <p:tav tm="100000">
                                          <p:val>
                                            <p:strVal val="#ppt_x"/>
                                          </p:val>
                                        </p:tav>
                                      </p:tavLst>
                                    </p:anim>
                                    <p:anim calcmode="lin" valueType="num">
                                      <p:cBhvr>
                                        <p:cTn id="42" dur="1000" fill="hold"/>
                                        <p:tgtEl>
                                          <p:spTgt spid="6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25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1000"/>
                                        <p:tgtEl>
                                          <p:spTgt spid="71"/>
                                        </p:tgtEl>
                                      </p:cBhvr>
                                    </p:animEffect>
                                    <p:anim calcmode="lin" valueType="num">
                                      <p:cBhvr>
                                        <p:cTn id="46" dur="1000" fill="hold"/>
                                        <p:tgtEl>
                                          <p:spTgt spid="71"/>
                                        </p:tgtEl>
                                        <p:attrNameLst>
                                          <p:attrName>ppt_x</p:attrName>
                                        </p:attrNameLst>
                                      </p:cBhvr>
                                      <p:tavLst>
                                        <p:tav tm="0">
                                          <p:val>
                                            <p:strVal val="#ppt_x"/>
                                          </p:val>
                                        </p:tav>
                                        <p:tav tm="100000">
                                          <p:val>
                                            <p:strVal val="#ppt_x"/>
                                          </p:val>
                                        </p:tav>
                                      </p:tavLst>
                                    </p:anim>
                                    <p:anim calcmode="lin" valueType="num">
                                      <p:cBhvr>
                                        <p:cTn id="47" dur="1000" fill="hold"/>
                                        <p:tgtEl>
                                          <p:spTgt spid="71"/>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5000"/>
                            </p:stCondLst>
                            <p:childTnLst>
                              <p:par>
                                <p:cTn id="65" presetID="25" presetClass="entr" presetSubtype="0"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70" dur="1000" fill="hold"/>
                                        <p:tgtEl>
                                          <p:spTgt spid="9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4515980"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工作岗位及职责</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460995" y="1979236"/>
            <a:ext cx="3454602" cy="1503666"/>
            <a:chOff x="6460995" y="1979236"/>
            <a:chExt cx="3454602" cy="1503666"/>
          </a:xfrm>
        </p:grpSpPr>
        <p:sp>
          <p:nvSpPr>
            <p:cNvPr id="26" name="圆角矩形 25"/>
            <p:cNvSpPr/>
            <p:nvPr/>
          </p:nvSpPr>
          <p:spPr>
            <a:xfrm flipH="1">
              <a:off x="6460995" y="1979236"/>
              <a:ext cx="3454602" cy="1311680"/>
            </a:xfrm>
            <a:prstGeom prst="roundRect">
              <a:avLst>
                <a:gd name="adj" fmla="val 9005"/>
              </a:avLst>
            </a:prstGeom>
            <a:solidFill>
              <a:srgbClr val="0065B0"/>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H="1">
              <a:off x="6586826" y="2094135"/>
              <a:ext cx="3202940" cy="1081882"/>
            </a:xfrm>
            <a:custGeom>
              <a:avLst/>
              <a:gdLst>
                <a:gd name="connsiteX0" fmla="*/ 114976 w 3780000"/>
                <a:gd name="connsiteY0" fmla="*/ 0 h 1276800"/>
                <a:gd name="connsiteX1" fmla="*/ 3665024 w 3780000"/>
                <a:gd name="connsiteY1" fmla="*/ 0 h 1276800"/>
                <a:gd name="connsiteX2" fmla="*/ 3780000 w 3780000"/>
                <a:gd name="connsiteY2" fmla="*/ 114976 h 1276800"/>
                <a:gd name="connsiteX3" fmla="*/ 3780000 w 3780000"/>
                <a:gd name="connsiteY3" fmla="*/ 201708 h 1276800"/>
                <a:gd name="connsiteX4" fmla="*/ 3370556 w 3780000"/>
                <a:gd name="connsiteY4" fmla="*/ 201708 h 1276800"/>
                <a:gd name="connsiteX5" fmla="*/ 3370556 w 3780000"/>
                <a:gd name="connsiteY5" fmla="*/ 226978 h 1276800"/>
                <a:gd name="connsiteX6" fmla="*/ 3367847 w 3780000"/>
                <a:gd name="connsiteY6" fmla="*/ 225374 h 1276800"/>
                <a:gd name="connsiteX7" fmla="*/ 2745503 w 3780000"/>
                <a:gd name="connsiteY7" fmla="*/ 1276800 h 1276800"/>
                <a:gd name="connsiteX8" fmla="*/ 114976 w 3780000"/>
                <a:gd name="connsiteY8" fmla="*/ 1276800 h 1276800"/>
                <a:gd name="connsiteX9" fmla="*/ 0 w 3780000"/>
                <a:gd name="connsiteY9" fmla="*/ 1161824 h 1276800"/>
                <a:gd name="connsiteX10" fmla="*/ 0 w 3780000"/>
                <a:gd name="connsiteY10" fmla="*/ 114976 h 1276800"/>
                <a:gd name="connsiteX11" fmla="*/ 114976 w 3780000"/>
                <a:gd name="connsiteY11" fmla="*/ 0 h 1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0000" h="1276800">
                  <a:moveTo>
                    <a:pt x="114976" y="0"/>
                  </a:moveTo>
                  <a:lnTo>
                    <a:pt x="3665024" y="0"/>
                  </a:lnTo>
                  <a:cubicBezTo>
                    <a:pt x="3728523" y="0"/>
                    <a:pt x="3780000" y="51477"/>
                    <a:pt x="3780000" y="114976"/>
                  </a:cubicBezTo>
                  <a:lnTo>
                    <a:pt x="3780000" y="201708"/>
                  </a:lnTo>
                  <a:lnTo>
                    <a:pt x="3370556" y="201708"/>
                  </a:lnTo>
                  <a:lnTo>
                    <a:pt x="3370556" y="226978"/>
                  </a:lnTo>
                  <a:lnTo>
                    <a:pt x="3367847" y="225374"/>
                  </a:lnTo>
                  <a:lnTo>
                    <a:pt x="2745503" y="1276800"/>
                  </a:lnTo>
                  <a:lnTo>
                    <a:pt x="114976" y="1276800"/>
                  </a:lnTo>
                  <a:cubicBezTo>
                    <a:pt x="51477" y="1276800"/>
                    <a:pt x="0" y="1225323"/>
                    <a:pt x="0" y="1161824"/>
                  </a:cubicBezTo>
                  <a:lnTo>
                    <a:pt x="0" y="114976"/>
                  </a:lnTo>
                  <a:cubicBezTo>
                    <a:pt x="0" y="51477"/>
                    <a:pt x="51477" y="0"/>
                    <a:pt x="114976" y="0"/>
                  </a:cubicBezTo>
                  <a:close/>
                </a:path>
              </a:pathLst>
            </a:cu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352675" y="2221018"/>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000" dirty="0">
                <a:solidFill>
                  <a:srgbClr val="0065B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Freeform 26"/>
            <p:cNvSpPr>
              <a:spLocks noEditPoints="1"/>
            </p:cNvSpPr>
            <p:nvPr/>
          </p:nvSpPr>
          <p:spPr bwMode="auto">
            <a:xfrm>
              <a:off x="6576047" y="2654023"/>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0" name="组合 29"/>
          <p:cNvGrpSpPr/>
          <p:nvPr/>
        </p:nvGrpSpPr>
        <p:grpSpPr>
          <a:xfrm>
            <a:off x="6464655" y="3507531"/>
            <a:ext cx="3454602" cy="1528295"/>
            <a:chOff x="6464655" y="3507531"/>
            <a:chExt cx="3454602" cy="1528295"/>
          </a:xfrm>
        </p:grpSpPr>
        <p:sp>
          <p:nvSpPr>
            <p:cNvPr id="31" name="圆角矩形 30"/>
            <p:cNvSpPr/>
            <p:nvPr/>
          </p:nvSpPr>
          <p:spPr>
            <a:xfrm flipH="1">
              <a:off x="6464655" y="3507531"/>
              <a:ext cx="3454602" cy="1311680"/>
            </a:xfrm>
            <a:prstGeom prst="roundRect">
              <a:avLst>
                <a:gd name="adj" fmla="val 9005"/>
              </a:avLst>
            </a:prstGeom>
            <a:solidFill>
              <a:srgbClr val="00B0F0"/>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6590486" y="3622430"/>
              <a:ext cx="3202940" cy="1081882"/>
            </a:xfrm>
            <a:custGeom>
              <a:avLst/>
              <a:gdLst>
                <a:gd name="connsiteX0" fmla="*/ 114976 w 3780000"/>
                <a:gd name="connsiteY0" fmla="*/ 0 h 1276800"/>
                <a:gd name="connsiteX1" fmla="*/ 3665024 w 3780000"/>
                <a:gd name="connsiteY1" fmla="*/ 0 h 1276800"/>
                <a:gd name="connsiteX2" fmla="*/ 3780000 w 3780000"/>
                <a:gd name="connsiteY2" fmla="*/ 114976 h 1276800"/>
                <a:gd name="connsiteX3" fmla="*/ 3780000 w 3780000"/>
                <a:gd name="connsiteY3" fmla="*/ 201708 h 1276800"/>
                <a:gd name="connsiteX4" fmla="*/ 3370556 w 3780000"/>
                <a:gd name="connsiteY4" fmla="*/ 201708 h 1276800"/>
                <a:gd name="connsiteX5" fmla="*/ 3370556 w 3780000"/>
                <a:gd name="connsiteY5" fmla="*/ 226978 h 1276800"/>
                <a:gd name="connsiteX6" fmla="*/ 3367847 w 3780000"/>
                <a:gd name="connsiteY6" fmla="*/ 225374 h 1276800"/>
                <a:gd name="connsiteX7" fmla="*/ 2745503 w 3780000"/>
                <a:gd name="connsiteY7" fmla="*/ 1276800 h 1276800"/>
                <a:gd name="connsiteX8" fmla="*/ 114976 w 3780000"/>
                <a:gd name="connsiteY8" fmla="*/ 1276800 h 1276800"/>
                <a:gd name="connsiteX9" fmla="*/ 0 w 3780000"/>
                <a:gd name="connsiteY9" fmla="*/ 1161824 h 1276800"/>
                <a:gd name="connsiteX10" fmla="*/ 0 w 3780000"/>
                <a:gd name="connsiteY10" fmla="*/ 114976 h 1276800"/>
                <a:gd name="connsiteX11" fmla="*/ 114976 w 3780000"/>
                <a:gd name="connsiteY11" fmla="*/ 0 h 1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0000" h="1276800">
                  <a:moveTo>
                    <a:pt x="114976" y="0"/>
                  </a:moveTo>
                  <a:lnTo>
                    <a:pt x="3665024" y="0"/>
                  </a:lnTo>
                  <a:cubicBezTo>
                    <a:pt x="3728523" y="0"/>
                    <a:pt x="3780000" y="51477"/>
                    <a:pt x="3780000" y="114976"/>
                  </a:cubicBezTo>
                  <a:lnTo>
                    <a:pt x="3780000" y="201708"/>
                  </a:lnTo>
                  <a:lnTo>
                    <a:pt x="3370556" y="201708"/>
                  </a:lnTo>
                  <a:lnTo>
                    <a:pt x="3370556" y="226978"/>
                  </a:lnTo>
                  <a:lnTo>
                    <a:pt x="3367847" y="225374"/>
                  </a:lnTo>
                  <a:lnTo>
                    <a:pt x="2745503" y="1276800"/>
                  </a:lnTo>
                  <a:lnTo>
                    <a:pt x="114976" y="1276800"/>
                  </a:lnTo>
                  <a:cubicBezTo>
                    <a:pt x="51477" y="1276800"/>
                    <a:pt x="0" y="1225323"/>
                    <a:pt x="0" y="1161824"/>
                  </a:cubicBezTo>
                  <a:lnTo>
                    <a:pt x="0" y="114976"/>
                  </a:lnTo>
                  <a:cubicBezTo>
                    <a:pt x="0" y="51477"/>
                    <a:pt x="51477" y="0"/>
                    <a:pt x="114976" y="0"/>
                  </a:cubicBezTo>
                  <a:close/>
                </a:path>
              </a:pathLst>
            </a:cu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370387" y="3773942"/>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000" dirty="0">
                <a:solidFill>
                  <a:srgbClr val="00B0F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Freeform 14"/>
            <p:cNvSpPr>
              <a:spLocks noEditPoints="1"/>
            </p:cNvSpPr>
            <p:nvPr/>
          </p:nvSpPr>
          <p:spPr bwMode="auto">
            <a:xfrm>
              <a:off x="6555379" y="4180491"/>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5" name="组合 34"/>
          <p:cNvGrpSpPr/>
          <p:nvPr/>
        </p:nvGrpSpPr>
        <p:grpSpPr>
          <a:xfrm>
            <a:off x="2229765" y="3507531"/>
            <a:ext cx="3454602" cy="1534023"/>
            <a:chOff x="2229765" y="3507531"/>
            <a:chExt cx="3454602" cy="1534023"/>
          </a:xfrm>
        </p:grpSpPr>
        <p:sp>
          <p:nvSpPr>
            <p:cNvPr id="36" name="圆角矩形 35"/>
            <p:cNvSpPr/>
            <p:nvPr/>
          </p:nvSpPr>
          <p:spPr>
            <a:xfrm>
              <a:off x="2229765" y="3507531"/>
              <a:ext cx="3454602" cy="1311680"/>
            </a:xfrm>
            <a:prstGeom prst="roundRect">
              <a:avLst>
                <a:gd name="adj" fmla="val 9005"/>
              </a:avLst>
            </a:prstGeom>
            <a:solidFill>
              <a:srgbClr val="0065B0"/>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2355596" y="3622430"/>
              <a:ext cx="3202940" cy="1081882"/>
            </a:xfrm>
            <a:custGeom>
              <a:avLst/>
              <a:gdLst>
                <a:gd name="connsiteX0" fmla="*/ 114976 w 3780000"/>
                <a:gd name="connsiteY0" fmla="*/ 0 h 1276800"/>
                <a:gd name="connsiteX1" fmla="*/ 3665024 w 3780000"/>
                <a:gd name="connsiteY1" fmla="*/ 0 h 1276800"/>
                <a:gd name="connsiteX2" fmla="*/ 3780000 w 3780000"/>
                <a:gd name="connsiteY2" fmla="*/ 114976 h 1276800"/>
                <a:gd name="connsiteX3" fmla="*/ 3780000 w 3780000"/>
                <a:gd name="connsiteY3" fmla="*/ 201708 h 1276800"/>
                <a:gd name="connsiteX4" fmla="*/ 3370556 w 3780000"/>
                <a:gd name="connsiteY4" fmla="*/ 201708 h 1276800"/>
                <a:gd name="connsiteX5" fmla="*/ 3370556 w 3780000"/>
                <a:gd name="connsiteY5" fmla="*/ 226978 h 1276800"/>
                <a:gd name="connsiteX6" fmla="*/ 3367847 w 3780000"/>
                <a:gd name="connsiteY6" fmla="*/ 225374 h 1276800"/>
                <a:gd name="connsiteX7" fmla="*/ 2745503 w 3780000"/>
                <a:gd name="connsiteY7" fmla="*/ 1276800 h 1276800"/>
                <a:gd name="connsiteX8" fmla="*/ 114976 w 3780000"/>
                <a:gd name="connsiteY8" fmla="*/ 1276800 h 1276800"/>
                <a:gd name="connsiteX9" fmla="*/ 0 w 3780000"/>
                <a:gd name="connsiteY9" fmla="*/ 1161824 h 1276800"/>
                <a:gd name="connsiteX10" fmla="*/ 0 w 3780000"/>
                <a:gd name="connsiteY10" fmla="*/ 114976 h 1276800"/>
                <a:gd name="connsiteX11" fmla="*/ 114976 w 3780000"/>
                <a:gd name="connsiteY11" fmla="*/ 0 h 1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0000" h="1276800">
                  <a:moveTo>
                    <a:pt x="114976" y="0"/>
                  </a:moveTo>
                  <a:lnTo>
                    <a:pt x="3665024" y="0"/>
                  </a:lnTo>
                  <a:cubicBezTo>
                    <a:pt x="3728523" y="0"/>
                    <a:pt x="3780000" y="51477"/>
                    <a:pt x="3780000" y="114976"/>
                  </a:cubicBezTo>
                  <a:lnTo>
                    <a:pt x="3780000" y="201708"/>
                  </a:lnTo>
                  <a:lnTo>
                    <a:pt x="3370556" y="201708"/>
                  </a:lnTo>
                  <a:lnTo>
                    <a:pt x="3370556" y="226978"/>
                  </a:lnTo>
                  <a:lnTo>
                    <a:pt x="3367847" y="225374"/>
                  </a:lnTo>
                  <a:lnTo>
                    <a:pt x="2745503" y="1276800"/>
                  </a:lnTo>
                  <a:lnTo>
                    <a:pt x="114976" y="1276800"/>
                  </a:lnTo>
                  <a:cubicBezTo>
                    <a:pt x="51477" y="1276800"/>
                    <a:pt x="0" y="1225323"/>
                    <a:pt x="0" y="1161824"/>
                  </a:cubicBezTo>
                  <a:lnTo>
                    <a:pt x="0" y="114976"/>
                  </a:lnTo>
                  <a:cubicBezTo>
                    <a:pt x="0" y="51477"/>
                    <a:pt x="51477" y="0"/>
                    <a:pt x="114976" y="0"/>
                  </a:cubicBezTo>
                  <a:close/>
                </a:path>
              </a:pathLst>
            </a:cu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419143" y="3779670"/>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000" dirty="0">
                <a:solidFill>
                  <a:srgbClr val="0065B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Freeform 33"/>
            <p:cNvSpPr>
              <a:spLocks noEditPoints="1"/>
            </p:cNvSpPr>
            <p:nvPr/>
          </p:nvSpPr>
          <p:spPr bwMode="auto">
            <a:xfrm>
              <a:off x="5064362" y="4189082"/>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0" name="组合 39"/>
          <p:cNvGrpSpPr/>
          <p:nvPr/>
        </p:nvGrpSpPr>
        <p:grpSpPr>
          <a:xfrm>
            <a:off x="2229765" y="1973508"/>
            <a:ext cx="3454602" cy="1509394"/>
            <a:chOff x="2229765" y="1973508"/>
            <a:chExt cx="3454602" cy="1509394"/>
          </a:xfrm>
        </p:grpSpPr>
        <p:sp>
          <p:nvSpPr>
            <p:cNvPr id="41" name="圆角矩形 40"/>
            <p:cNvSpPr/>
            <p:nvPr/>
          </p:nvSpPr>
          <p:spPr>
            <a:xfrm>
              <a:off x="2229765" y="1973508"/>
              <a:ext cx="3454602" cy="1311680"/>
            </a:xfrm>
            <a:prstGeom prst="roundRect">
              <a:avLst>
                <a:gd name="adj" fmla="val 9005"/>
              </a:avLst>
            </a:prstGeom>
            <a:solidFill>
              <a:srgbClr val="00B0F0"/>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2355596" y="2088407"/>
              <a:ext cx="3202940" cy="1081882"/>
            </a:xfrm>
            <a:custGeom>
              <a:avLst/>
              <a:gdLst>
                <a:gd name="connsiteX0" fmla="*/ 114976 w 3780000"/>
                <a:gd name="connsiteY0" fmla="*/ 0 h 1276800"/>
                <a:gd name="connsiteX1" fmla="*/ 3665024 w 3780000"/>
                <a:gd name="connsiteY1" fmla="*/ 0 h 1276800"/>
                <a:gd name="connsiteX2" fmla="*/ 3780000 w 3780000"/>
                <a:gd name="connsiteY2" fmla="*/ 114976 h 1276800"/>
                <a:gd name="connsiteX3" fmla="*/ 3780000 w 3780000"/>
                <a:gd name="connsiteY3" fmla="*/ 201708 h 1276800"/>
                <a:gd name="connsiteX4" fmla="*/ 3370556 w 3780000"/>
                <a:gd name="connsiteY4" fmla="*/ 201708 h 1276800"/>
                <a:gd name="connsiteX5" fmla="*/ 3370556 w 3780000"/>
                <a:gd name="connsiteY5" fmla="*/ 226978 h 1276800"/>
                <a:gd name="connsiteX6" fmla="*/ 3367847 w 3780000"/>
                <a:gd name="connsiteY6" fmla="*/ 225374 h 1276800"/>
                <a:gd name="connsiteX7" fmla="*/ 2745503 w 3780000"/>
                <a:gd name="connsiteY7" fmla="*/ 1276800 h 1276800"/>
                <a:gd name="connsiteX8" fmla="*/ 114976 w 3780000"/>
                <a:gd name="connsiteY8" fmla="*/ 1276800 h 1276800"/>
                <a:gd name="connsiteX9" fmla="*/ 0 w 3780000"/>
                <a:gd name="connsiteY9" fmla="*/ 1161824 h 1276800"/>
                <a:gd name="connsiteX10" fmla="*/ 0 w 3780000"/>
                <a:gd name="connsiteY10" fmla="*/ 114976 h 1276800"/>
                <a:gd name="connsiteX11" fmla="*/ 114976 w 3780000"/>
                <a:gd name="connsiteY11" fmla="*/ 0 h 1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0000" h="1276800">
                  <a:moveTo>
                    <a:pt x="114976" y="0"/>
                  </a:moveTo>
                  <a:lnTo>
                    <a:pt x="3665024" y="0"/>
                  </a:lnTo>
                  <a:cubicBezTo>
                    <a:pt x="3728523" y="0"/>
                    <a:pt x="3780000" y="51477"/>
                    <a:pt x="3780000" y="114976"/>
                  </a:cubicBezTo>
                  <a:lnTo>
                    <a:pt x="3780000" y="201708"/>
                  </a:lnTo>
                  <a:lnTo>
                    <a:pt x="3370556" y="201708"/>
                  </a:lnTo>
                  <a:lnTo>
                    <a:pt x="3370556" y="226978"/>
                  </a:lnTo>
                  <a:lnTo>
                    <a:pt x="3367847" y="225374"/>
                  </a:lnTo>
                  <a:lnTo>
                    <a:pt x="2745503" y="1276800"/>
                  </a:lnTo>
                  <a:lnTo>
                    <a:pt x="114976" y="1276800"/>
                  </a:lnTo>
                  <a:cubicBezTo>
                    <a:pt x="51477" y="1276800"/>
                    <a:pt x="0" y="1225323"/>
                    <a:pt x="0" y="1161824"/>
                  </a:cubicBezTo>
                  <a:lnTo>
                    <a:pt x="0" y="114976"/>
                  </a:lnTo>
                  <a:cubicBezTo>
                    <a:pt x="0" y="51477"/>
                    <a:pt x="51477" y="0"/>
                    <a:pt x="114976" y="0"/>
                  </a:cubicBezTo>
                  <a:close/>
                </a:path>
              </a:pathLst>
            </a:cu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2419143" y="2221018"/>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000" dirty="0">
                <a:solidFill>
                  <a:srgbClr val="00B0F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Freeform 22"/>
            <p:cNvSpPr>
              <a:spLocks noEditPoints="1"/>
            </p:cNvSpPr>
            <p:nvPr/>
          </p:nvSpPr>
          <p:spPr bwMode="auto">
            <a:xfrm>
              <a:off x="5052431" y="2590152"/>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2229765" y="5041554"/>
            <a:ext cx="3454602" cy="1534023"/>
            <a:chOff x="2229765" y="5041554"/>
            <a:chExt cx="3454602" cy="1534023"/>
          </a:xfrm>
        </p:grpSpPr>
        <p:sp>
          <p:nvSpPr>
            <p:cNvPr id="46" name="圆角矩形 45"/>
            <p:cNvSpPr/>
            <p:nvPr/>
          </p:nvSpPr>
          <p:spPr>
            <a:xfrm>
              <a:off x="2229765" y="5041554"/>
              <a:ext cx="3454602" cy="1311680"/>
            </a:xfrm>
            <a:prstGeom prst="roundRect">
              <a:avLst>
                <a:gd name="adj" fmla="val 9005"/>
              </a:avLst>
            </a:prstGeom>
            <a:solidFill>
              <a:srgbClr val="00B0F0"/>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2355596" y="5156453"/>
              <a:ext cx="3202940" cy="1081882"/>
            </a:xfrm>
            <a:custGeom>
              <a:avLst/>
              <a:gdLst>
                <a:gd name="connsiteX0" fmla="*/ 114976 w 3780000"/>
                <a:gd name="connsiteY0" fmla="*/ 0 h 1276800"/>
                <a:gd name="connsiteX1" fmla="*/ 3665024 w 3780000"/>
                <a:gd name="connsiteY1" fmla="*/ 0 h 1276800"/>
                <a:gd name="connsiteX2" fmla="*/ 3780000 w 3780000"/>
                <a:gd name="connsiteY2" fmla="*/ 114976 h 1276800"/>
                <a:gd name="connsiteX3" fmla="*/ 3780000 w 3780000"/>
                <a:gd name="connsiteY3" fmla="*/ 201708 h 1276800"/>
                <a:gd name="connsiteX4" fmla="*/ 3370556 w 3780000"/>
                <a:gd name="connsiteY4" fmla="*/ 201708 h 1276800"/>
                <a:gd name="connsiteX5" fmla="*/ 3370556 w 3780000"/>
                <a:gd name="connsiteY5" fmla="*/ 226978 h 1276800"/>
                <a:gd name="connsiteX6" fmla="*/ 3367847 w 3780000"/>
                <a:gd name="connsiteY6" fmla="*/ 225374 h 1276800"/>
                <a:gd name="connsiteX7" fmla="*/ 2745503 w 3780000"/>
                <a:gd name="connsiteY7" fmla="*/ 1276800 h 1276800"/>
                <a:gd name="connsiteX8" fmla="*/ 114976 w 3780000"/>
                <a:gd name="connsiteY8" fmla="*/ 1276800 h 1276800"/>
                <a:gd name="connsiteX9" fmla="*/ 0 w 3780000"/>
                <a:gd name="connsiteY9" fmla="*/ 1161824 h 1276800"/>
                <a:gd name="connsiteX10" fmla="*/ 0 w 3780000"/>
                <a:gd name="connsiteY10" fmla="*/ 114976 h 1276800"/>
                <a:gd name="connsiteX11" fmla="*/ 114976 w 3780000"/>
                <a:gd name="connsiteY11" fmla="*/ 0 h 1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0000" h="1276800">
                  <a:moveTo>
                    <a:pt x="114976" y="0"/>
                  </a:moveTo>
                  <a:lnTo>
                    <a:pt x="3665024" y="0"/>
                  </a:lnTo>
                  <a:cubicBezTo>
                    <a:pt x="3728523" y="0"/>
                    <a:pt x="3780000" y="51477"/>
                    <a:pt x="3780000" y="114976"/>
                  </a:cubicBezTo>
                  <a:lnTo>
                    <a:pt x="3780000" y="201708"/>
                  </a:lnTo>
                  <a:lnTo>
                    <a:pt x="3370556" y="201708"/>
                  </a:lnTo>
                  <a:lnTo>
                    <a:pt x="3370556" y="226978"/>
                  </a:lnTo>
                  <a:lnTo>
                    <a:pt x="3367847" y="225374"/>
                  </a:lnTo>
                  <a:lnTo>
                    <a:pt x="2745503" y="1276800"/>
                  </a:lnTo>
                  <a:lnTo>
                    <a:pt x="114976" y="1276800"/>
                  </a:lnTo>
                  <a:cubicBezTo>
                    <a:pt x="51477" y="1276800"/>
                    <a:pt x="0" y="1225323"/>
                    <a:pt x="0" y="1161824"/>
                  </a:cubicBezTo>
                  <a:lnTo>
                    <a:pt x="0" y="114976"/>
                  </a:lnTo>
                  <a:cubicBezTo>
                    <a:pt x="0" y="51477"/>
                    <a:pt x="51477" y="0"/>
                    <a:pt x="114976" y="0"/>
                  </a:cubicBezTo>
                  <a:close/>
                </a:path>
              </a:pathLst>
            </a:cu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419143" y="5313693"/>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rgbClr val="00B0F0"/>
                  </a:solidFill>
                  <a:latin typeface="微软雅黑" panose="020B0503020204020204" pitchFamily="34" charset="-122"/>
                  <a:ea typeface="微软雅黑" panose="020B0503020204020204" pitchFamily="34" charset="-122"/>
                </a:rPr>
                <a:t>单击此处输入标题</a:t>
              </a:r>
              <a:endParaRPr lang="en-US" altLang="zh-CN" sz="2000" dirty="0">
                <a:solidFill>
                  <a:srgbClr val="00B0F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Freeform 32"/>
            <p:cNvSpPr>
              <a:spLocks noEditPoints="1"/>
            </p:cNvSpPr>
            <p:nvPr/>
          </p:nvSpPr>
          <p:spPr bwMode="auto">
            <a:xfrm>
              <a:off x="5087109" y="5770465"/>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0" name="组合 49"/>
          <p:cNvGrpSpPr/>
          <p:nvPr/>
        </p:nvGrpSpPr>
        <p:grpSpPr>
          <a:xfrm>
            <a:off x="6460995" y="5041554"/>
            <a:ext cx="3454602" cy="1534023"/>
            <a:chOff x="6460995" y="5041554"/>
            <a:chExt cx="3454602" cy="1534023"/>
          </a:xfrm>
        </p:grpSpPr>
        <p:sp>
          <p:nvSpPr>
            <p:cNvPr id="51" name="圆角矩形 50"/>
            <p:cNvSpPr/>
            <p:nvPr/>
          </p:nvSpPr>
          <p:spPr>
            <a:xfrm flipH="1">
              <a:off x="6460995" y="5041554"/>
              <a:ext cx="3454602" cy="1311680"/>
            </a:xfrm>
            <a:prstGeom prst="roundRect">
              <a:avLst>
                <a:gd name="adj" fmla="val 9005"/>
              </a:avLst>
            </a:prstGeom>
            <a:solidFill>
              <a:srgbClr val="0065B0"/>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flipH="1">
              <a:off x="6586826" y="5156453"/>
              <a:ext cx="3202940" cy="1081882"/>
            </a:xfrm>
            <a:custGeom>
              <a:avLst/>
              <a:gdLst>
                <a:gd name="connsiteX0" fmla="*/ 114976 w 3780000"/>
                <a:gd name="connsiteY0" fmla="*/ 0 h 1276800"/>
                <a:gd name="connsiteX1" fmla="*/ 3665024 w 3780000"/>
                <a:gd name="connsiteY1" fmla="*/ 0 h 1276800"/>
                <a:gd name="connsiteX2" fmla="*/ 3780000 w 3780000"/>
                <a:gd name="connsiteY2" fmla="*/ 114976 h 1276800"/>
                <a:gd name="connsiteX3" fmla="*/ 3780000 w 3780000"/>
                <a:gd name="connsiteY3" fmla="*/ 201708 h 1276800"/>
                <a:gd name="connsiteX4" fmla="*/ 3370556 w 3780000"/>
                <a:gd name="connsiteY4" fmla="*/ 201708 h 1276800"/>
                <a:gd name="connsiteX5" fmla="*/ 3370556 w 3780000"/>
                <a:gd name="connsiteY5" fmla="*/ 226978 h 1276800"/>
                <a:gd name="connsiteX6" fmla="*/ 3367847 w 3780000"/>
                <a:gd name="connsiteY6" fmla="*/ 225374 h 1276800"/>
                <a:gd name="connsiteX7" fmla="*/ 2745503 w 3780000"/>
                <a:gd name="connsiteY7" fmla="*/ 1276800 h 1276800"/>
                <a:gd name="connsiteX8" fmla="*/ 114976 w 3780000"/>
                <a:gd name="connsiteY8" fmla="*/ 1276800 h 1276800"/>
                <a:gd name="connsiteX9" fmla="*/ 0 w 3780000"/>
                <a:gd name="connsiteY9" fmla="*/ 1161824 h 1276800"/>
                <a:gd name="connsiteX10" fmla="*/ 0 w 3780000"/>
                <a:gd name="connsiteY10" fmla="*/ 114976 h 1276800"/>
                <a:gd name="connsiteX11" fmla="*/ 114976 w 3780000"/>
                <a:gd name="connsiteY11" fmla="*/ 0 h 1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0000" h="1276800">
                  <a:moveTo>
                    <a:pt x="114976" y="0"/>
                  </a:moveTo>
                  <a:lnTo>
                    <a:pt x="3665024" y="0"/>
                  </a:lnTo>
                  <a:cubicBezTo>
                    <a:pt x="3728523" y="0"/>
                    <a:pt x="3780000" y="51477"/>
                    <a:pt x="3780000" y="114976"/>
                  </a:cubicBezTo>
                  <a:lnTo>
                    <a:pt x="3780000" y="201708"/>
                  </a:lnTo>
                  <a:lnTo>
                    <a:pt x="3370556" y="201708"/>
                  </a:lnTo>
                  <a:lnTo>
                    <a:pt x="3370556" y="226978"/>
                  </a:lnTo>
                  <a:lnTo>
                    <a:pt x="3367847" y="225374"/>
                  </a:lnTo>
                  <a:lnTo>
                    <a:pt x="2745503" y="1276800"/>
                  </a:lnTo>
                  <a:lnTo>
                    <a:pt x="114976" y="1276800"/>
                  </a:lnTo>
                  <a:cubicBezTo>
                    <a:pt x="51477" y="1276800"/>
                    <a:pt x="0" y="1225323"/>
                    <a:pt x="0" y="1161824"/>
                  </a:cubicBezTo>
                  <a:lnTo>
                    <a:pt x="0" y="114976"/>
                  </a:lnTo>
                  <a:cubicBezTo>
                    <a:pt x="0" y="51477"/>
                    <a:pt x="51477" y="0"/>
                    <a:pt x="114976" y="0"/>
                  </a:cubicBezTo>
                  <a:close/>
                </a:path>
              </a:pathLst>
            </a:cu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7370387" y="5313693"/>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rgbClr val="0065B0"/>
                  </a:solidFill>
                  <a:latin typeface="微软雅黑" panose="020B0503020204020204" pitchFamily="34" charset="-122"/>
                  <a:ea typeface="微软雅黑" panose="020B0503020204020204" pitchFamily="34" charset="-122"/>
                </a:rPr>
                <a:t>单击此处输入标题</a:t>
              </a:r>
              <a:endParaRPr lang="en-US" altLang="zh-CN" sz="2000" dirty="0">
                <a:solidFill>
                  <a:srgbClr val="0065B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Freeform 29"/>
            <p:cNvSpPr>
              <a:spLocks noEditPoints="1"/>
            </p:cNvSpPr>
            <p:nvPr/>
          </p:nvSpPr>
          <p:spPr bwMode="auto">
            <a:xfrm>
              <a:off x="6588145" y="5737242"/>
              <a:ext cx="528976" cy="414786"/>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F4F3F5"/>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0-#ppt_w/2"/>
                                          </p:val>
                                        </p:tav>
                                        <p:tav tm="100000">
                                          <p:val>
                                            <p:strVal val="#ppt_x"/>
                                          </p:val>
                                        </p:tav>
                                      </p:tavLst>
                                    </p:anim>
                                    <p:anim calcmode="lin" valueType="num">
                                      <p:cBhvr additive="base">
                                        <p:cTn id="8" dur="75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1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0-#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28000" fill="hold" nodeType="withEffect">
                                  <p:stCondLst>
                                    <p:cond delay="3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750" fill="hold"/>
                                        <p:tgtEl>
                                          <p:spTgt spid="45"/>
                                        </p:tgtEl>
                                        <p:attrNameLst>
                                          <p:attrName>ppt_x</p:attrName>
                                        </p:attrNameLst>
                                      </p:cBhvr>
                                      <p:tavLst>
                                        <p:tav tm="0">
                                          <p:val>
                                            <p:strVal val="0-#ppt_w/2"/>
                                          </p:val>
                                        </p:tav>
                                        <p:tav tm="100000">
                                          <p:val>
                                            <p:strVal val="#ppt_x"/>
                                          </p:val>
                                        </p:tav>
                                      </p:tavLst>
                                    </p:anim>
                                    <p:anim calcmode="lin" valueType="num">
                                      <p:cBhvr additive="base">
                                        <p:cTn id="16" dur="75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28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1+#ppt_w/2"/>
                                          </p:val>
                                        </p:tav>
                                        <p:tav tm="100000">
                                          <p:val>
                                            <p:strVal val="#ppt_x"/>
                                          </p:val>
                                        </p:tav>
                                      </p:tavLst>
                                    </p:anim>
                                    <p:anim calcmode="lin" valueType="num">
                                      <p:cBhvr additive="base">
                                        <p:cTn id="21" dur="7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2" decel="28000" fill="hold" nodeType="withEffect">
                                  <p:stCondLst>
                                    <p:cond delay="1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1+#ppt_w/2"/>
                                          </p:val>
                                        </p:tav>
                                        <p:tav tm="100000">
                                          <p:val>
                                            <p:strVal val="#ppt_x"/>
                                          </p:val>
                                        </p:tav>
                                      </p:tavLst>
                                    </p:anim>
                                    <p:anim calcmode="lin" valueType="num">
                                      <p:cBhvr additive="base">
                                        <p:cTn id="25" dur="750" fill="hold"/>
                                        <p:tgtEl>
                                          <p:spTgt spid="30"/>
                                        </p:tgtEl>
                                        <p:attrNameLst>
                                          <p:attrName>ppt_y</p:attrName>
                                        </p:attrNameLst>
                                      </p:cBhvr>
                                      <p:tavLst>
                                        <p:tav tm="0">
                                          <p:val>
                                            <p:strVal val="#ppt_y"/>
                                          </p:val>
                                        </p:tav>
                                        <p:tav tm="100000">
                                          <p:val>
                                            <p:strVal val="#ppt_y"/>
                                          </p:val>
                                        </p:tav>
                                      </p:tavLst>
                                    </p:anim>
                                  </p:childTnLst>
                                </p:cTn>
                              </p:par>
                              <p:par>
                                <p:cTn id="26" presetID="2" presetClass="entr" presetSubtype="2" decel="28000" fill="hold" nodeType="withEffect">
                                  <p:stCondLst>
                                    <p:cond delay="30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1+#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134739"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具体工作完成情况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连接符 133"/>
          <p:cNvCxnSpPr/>
          <p:nvPr/>
        </p:nvCxnSpPr>
        <p:spPr>
          <a:xfrm>
            <a:off x="1018653" y="5903145"/>
            <a:ext cx="10191037"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87252" y="2091490"/>
            <a:ext cx="1489007" cy="3437729"/>
            <a:chOff x="1087252" y="2091490"/>
            <a:chExt cx="1489007" cy="3437729"/>
          </a:xfrm>
        </p:grpSpPr>
        <p:sp>
          <p:nvSpPr>
            <p:cNvPr id="86" name="圆角矩形 85"/>
            <p:cNvSpPr/>
            <p:nvPr/>
          </p:nvSpPr>
          <p:spPr>
            <a:xfrm>
              <a:off x="1087252"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圆角矩形 86"/>
            <p:cNvSpPr/>
            <p:nvPr/>
          </p:nvSpPr>
          <p:spPr>
            <a:xfrm>
              <a:off x="1296724"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文本框 61"/>
            <p:cNvSpPr txBox="1"/>
            <p:nvPr/>
          </p:nvSpPr>
          <p:spPr>
            <a:xfrm>
              <a:off x="1234529" y="2427754"/>
              <a:ext cx="1194455" cy="52322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2" charset="0"/>
                </a:rPr>
                <a:t>90</a:t>
              </a:r>
              <a:r>
                <a:rPr lang="en-US" altLang="zh-CN" sz="1350" dirty="0">
                  <a:solidFill>
                    <a:srgbClr val="00B0F0"/>
                  </a:solidFill>
                  <a:latin typeface="Impact" panose="020B0806030902050204" pitchFamily="2" charset="0"/>
                </a:rPr>
                <a:t>%</a:t>
              </a:r>
              <a:endParaRPr lang="zh-CN" altLang="en-US" sz="2800" dirty="0">
                <a:solidFill>
                  <a:srgbClr val="00B0F0"/>
                </a:solidFill>
                <a:latin typeface="Impact" panose="020B0806030902050204" pitchFamily="2" charset="0"/>
              </a:endParaRPr>
            </a:p>
          </p:txBody>
        </p:sp>
        <p:grpSp>
          <p:nvGrpSpPr>
            <p:cNvPr id="89" name="组合 88"/>
            <p:cNvGrpSpPr/>
            <p:nvPr/>
          </p:nvGrpSpPr>
          <p:grpSpPr>
            <a:xfrm>
              <a:off x="1381192" y="4366593"/>
              <a:ext cx="920216" cy="906989"/>
              <a:chOff x="1310682" y="3861049"/>
              <a:chExt cx="920096" cy="907199"/>
            </a:xfrm>
          </p:grpSpPr>
          <p:sp>
            <p:nvSpPr>
              <p:cNvPr id="90" name="椭圆 89"/>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91" name="组合 90"/>
              <p:cNvGrpSpPr/>
              <p:nvPr/>
            </p:nvGrpSpPr>
            <p:grpSpPr>
              <a:xfrm>
                <a:off x="1344549" y="3894442"/>
                <a:ext cx="852360" cy="840412"/>
                <a:chOff x="1344549" y="3893401"/>
                <a:chExt cx="852360" cy="814203"/>
              </a:xfrm>
            </p:grpSpPr>
            <p:sp>
              <p:nvSpPr>
                <p:cNvPr id="92" name="椭圆 91"/>
                <p:cNvSpPr/>
                <p:nvPr/>
              </p:nvSpPr>
              <p:spPr>
                <a:xfrm>
                  <a:off x="1344549" y="3893401"/>
                  <a:ext cx="852360" cy="8142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93" name="Group 8"/>
                <p:cNvGrpSpPr>
                  <a:grpSpLocks noChangeAspect="1"/>
                </p:cNvGrpSpPr>
                <p:nvPr/>
              </p:nvGrpSpPr>
              <p:grpSpPr bwMode="auto">
                <a:xfrm>
                  <a:off x="1557997" y="4064238"/>
                  <a:ext cx="421027" cy="454651"/>
                  <a:chOff x="3437" y="2282"/>
                  <a:chExt cx="679" cy="744"/>
                </a:xfrm>
                <a:solidFill>
                  <a:schemeClr val="bg1"/>
                </a:solidFill>
              </p:grpSpPr>
              <p:sp>
                <p:nvSpPr>
                  <p:cNvPr id="9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9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grpSp>
        <p:sp>
          <p:nvSpPr>
            <p:cNvPr id="135" name="文本框 128"/>
            <p:cNvSpPr txBox="1"/>
            <p:nvPr/>
          </p:nvSpPr>
          <p:spPr>
            <a:xfrm>
              <a:off x="1369510" y="3612723"/>
              <a:ext cx="924491" cy="646331"/>
            </a:xfrm>
            <a:prstGeom prst="rect">
              <a:avLst/>
            </a:prstGeom>
            <a:noFill/>
          </p:spPr>
          <p:txBody>
            <a:bodyPr wrap="square" rtlCol="0">
              <a:spAutoFit/>
            </a:bodyPr>
            <a:lstStyle/>
            <a:p>
              <a:pPr algn="ctr"/>
              <a:r>
                <a:rPr lang="zh-CN" altLang="en-US" b="1" dirty="0">
                  <a:solidFill>
                    <a:srgbClr val="00B0F0"/>
                  </a:solidFill>
                  <a:latin typeface="幼圆" panose="02010509060101010101" pitchFamily="49" charset="-122"/>
                  <a:ea typeface="幼圆" panose="02010509060101010101" pitchFamily="49" charset="-122"/>
                </a:rPr>
                <a:t>项目一</a:t>
              </a:r>
              <a:endParaRPr lang="en-US" altLang="zh-CN" b="1" dirty="0">
                <a:solidFill>
                  <a:srgbClr val="00B0F0"/>
                </a:solidFill>
                <a:latin typeface="幼圆" panose="02010509060101010101" pitchFamily="49" charset="-122"/>
                <a:ea typeface="幼圆" panose="02010509060101010101" pitchFamily="49" charset="-122"/>
              </a:endParaRPr>
            </a:p>
            <a:p>
              <a:pPr algn="ctr"/>
              <a:r>
                <a:rPr lang="zh-CN" altLang="en-US" b="1" dirty="0">
                  <a:solidFill>
                    <a:srgbClr val="00B0F0"/>
                  </a:solidFill>
                  <a:latin typeface="幼圆" panose="02010509060101010101" pitchFamily="49" charset="-122"/>
                  <a:ea typeface="幼圆" panose="02010509060101010101" pitchFamily="49" charset="-122"/>
                </a:rPr>
                <a:t>名称</a:t>
              </a:r>
            </a:p>
          </p:txBody>
        </p:sp>
      </p:grpSp>
      <p:grpSp>
        <p:nvGrpSpPr>
          <p:cNvPr id="3" name="组合 2"/>
          <p:cNvGrpSpPr/>
          <p:nvPr/>
        </p:nvGrpSpPr>
        <p:grpSpPr>
          <a:xfrm>
            <a:off x="3220205" y="2468591"/>
            <a:ext cx="1489007" cy="3047295"/>
            <a:chOff x="3220205" y="2468591"/>
            <a:chExt cx="1489007" cy="3047295"/>
          </a:xfrm>
        </p:grpSpPr>
        <p:sp>
          <p:nvSpPr>
            <p:cNvPr id="83" name="圆角矩形 82"/>
            <p:cNvSpPr/>
            <p:nvPr/>
          </p:nvSpPr>
          <p:spPr>
            <a:xfrm>
              <a:off x="3220205" y="2468591"/>
              <a:ext cx="1489007" cy="304729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圆角矩形 83"/>
            <p:cNvSpPr/>
            <p:nvPr/>
          </p:nvSpPr>
          <p:spPr>
            <a:xfrm>
              <a:off x="3429677" y="2687614"/>
              <a:ext cx="1089156" cy="2659803"/>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54"/>
            <p:cNvSpPr txBox="1"/>
            <p:nvPr/>
          </p:nvSpPr>
          <p:spPr>
            <a:xfrm>
              <a:off x="3367482" y="2761052"/>
              <a:ext cx="1194455" cy="523220"/>
            </a:xfrm>
            <a:prstGeom prst="rect">
              <a:avLst/>
            </a:prstGeom>
            <a:noFill/>
          </p:spPr>
          <p:txBody>
            <a:bodyPr wrap="square" rtlCol="0">
              <a:spAutoFit/>
            </a:bodyPr>
            <a:lstStyle/>
            <a:p>
              <a:pPr algn="ctr"/>
              <a:r>
                <a:rPr lang="en-US" altLang="zh-CN" sz="2800" dirty="0">
                  <a:solidFill>
                    <a:srgbClr val="0065B0"/>
                  </a:solidFill>
                  <a:latin typeface="Impact" panose="020B0806030902050204" pitchFamily="2" charset="0"/>
                </a:rPr>
                <a:t>80</a:t>
              </a:r>
              <a:r>
                <a:rPr lang="en-US" altLang="zh-CN" sz="1350" dirty="0">
                  <a:solidFill>
                    <a:srgbClr val="0065B0"/>
                  </a:solidFill>
                  <a:latin typeface="Impact" panose="020B0806030902050204" pitchFamily="2" charset="0"/>
                </a:rPr>
                <a:t>%</a:t>
              </a:r>
              <a:endParaRPr lang="zh-CN" altLang="en-US" sz="2800" dirty="0">
                <a:solidFill>
                  <a:srgbClr val="0065B0"/>
                </a:solidFill>
                <a:latin typeface="Impact" panose="020B0806030902050204" pitchFamily="2" charset="0"/>
              </a:endParaRPr>
            </a:p>
          </p:txBody>
        </p:sp>
        <p:grpSp>
          <p:nvGrpSpPr>
            <p:cNvPr id="96" name="组合 95"/>
            <p:cNvGrpSpPr/>
            <p:nvPr/>
          </p:nvGrpSpPr>
          <p:grpSpPr>
            <a:xfrm>
              <a:off x="3514146" y="4366593"/>
              <a:ext cx="920216" cy="906989"/>
              <a:chOff x="3443358" y="3861049"/>
              <a:chExt cx="920096" cy="907199"/>
            </a:xfrm>
          </p:grpSpPr>
          <p:sp>
            <p:nvSpPr>
              <p:cNvPr id="97" name="椭圆 96"/>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8" name="椭圆 97"/>
              <p:cNvSpPr/>
              <p:nvPr/>
            </p:nvSpPr>
            <p:spPr>
              <a:xfrm>
                <a:off x="3477225" y="3894442"/>
                <a:ext cx="852360" cy="840412"/>
              </a:xfrm>
              <a:prstGeom prst="ellips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99" name="Group 13"/>
              <p:cNvGrpSpPr>
                <a:grpSpLocks noChangeAspect="1"/>
              </p:cNvGrpSpPr>
              <p:nvPr/>
            </p:nvGrpSpPr>
            <p:grpSpPr bwMode="auto">
              <a:xfrm>
                <a:off x="3675268" y="4080591"/>
                <a:ext cx="461686" cy="475193"/>
                <a:chOff x="2426" y="2781"/>
                <a:chExt cx="593" cy="600"/>
              </a:xfrm>
              <a:solidFill>
                <a:schemeClr val="bg1"/>
              </a:solidFill>
            </p:grpSpPr>
            <p:sp>
              <p:nvSpPr>
                <p:cNvPr id="10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0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36" name="文本框 128"/>
            <p:cNvSpPr txBox="1"/>
            <p:nvPr/>
          </p:nvSpPr>
          <p:spPr>
            <a:xfrm>
              <a:off x="3502463" y="3612723"/>
              <a:ext cx="924491" cy="646331"/>
            </a:xfrm>
            <a:prstGeom prst="rect">
              <a:avLst/>
            </a:prstGeom>
            <a:noFill/>
          </p:spPr>
          <p:txBody>
            <a:bodyPr wrap="square" rtlCol="0">
              <a:spAutoFit/>
            </a:bodyPr>
            <a:lstStyle/>
            <a:p>
              <a:pPr algn="ctr"/>
              <a:r>
                <a:rPr lang="zh-CN" altLang="en-US" b="1" dirty="0">
                  <a:solidFill>
                    <a:srgbClr val="0065B0"/>
                  </a:solidFill>
                  <a:latin typeface="幼圆" panose="02010509060101010101" pitchFamily="49" charset="-122"/>
                  <a:ea typeface="幼圆" panose="02010509060101010101" pitchFamily="49" charset="-122"/>
                </a:rPr>
                <a:t>项目二</a:t>
              </a:r>
              <a:endParaRPr lang="en-US" altLang="zh-CN" b="1" dirty="0">
                <a:solidFill>
                  <a:srgbClr val="0065B0"/>
                </a:solidFill>
                <a:latin typeface="幼圆" panose="02010509060101010101" pitchFamily="49" charset="-122"/>
                <a:ea typeface="幼圆" panose="02010509060101010101" pitchFamily="49" charset="-122"/>
              </a:endParaRPr>
            </a:p>
            <a:p>
              <a:pPr algn="ctr"/>
              <a:r>
                <a:rPr lang="zh-CN" altLang="en-US" b="1" dirty="0">
                  <a:solidFill>
                    <a:srgbClr val="0065B0"/>
                  </a:solidFill>
                  <a:latin typeface="幼圆" panose="02010509060101010101" pitchFamily="49" charset="-122"/>
                  <a:ea typeface="幼圆" panose="02010509060101010101" pitchFamily="49" charset="-122"/>
                </a:rPr>
                <a:t>名称</a:t>
              </a:r>
            </a:p>
          </p:txBody>
        </p:sp>
      </p:grpSp>
      <p:grpSp>
        <p:nvGrpSpPr>
          <p:cNvPr id="5" name="组合 4"/>
          <p:cNvGrpSpPr/>
          <p:nvPr/>
        </p:nvGrpSpPr>
        <p:grpSpPr>
          <a:xfrm>
            <a:off x="5500438" y="1807214"/>
            <a:ext cx="1194455" cy="3540203"/>
            <a:chOff x="5500438" y="1807214"/>
            <a:chExt cx="1194455" cy="3540203"/>
          </a:xfrm>
        </p:grpSpPr>
        <p:sp>
          <p:nvSpPr>
            <p:cNvPr id="81" name="圆角矩形 80"/>
            <p:cNvSpPr/>
            <p:nvPr/>
          </p:nvSpPr>
          <p:spPr>
            <a:xfrm>
              <a:off x="5562633" y="1807214"/>
              <a:ext cx="1089156" cy="3540203"/>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文本框 47"/>
            <p:cNvSpPr txBox="1"/>
            <p:nvPr/>
          </p:nvSpPr>
          <p:spPr>
            <a:xfrm>
              <a:off x="5500438" y="1942092"/>
              <a:ext cx="1194455" cy="52322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2" charset="0"/>
                </a:rPr>
                <a:t>100</a:t>
              </a:r>
              <a:r>
                <a:rPr lang="en-US" altLang="zh-CN" sz="1350" dirty="0">
                  <a:solidFill>
                    <a:srgbClr val="00B0F0"/>
                  </a:solidFill>
                  <a:latin typeface="Impact" panose="020B0806030902050204" pitchFamily="2" charset="0"/>
                </a:rPr>
                <a:t>%</a:t>
              </a:r>
              <a:endParaRPr lang="zh-CN" altLang="en-US" sz="2800" dirty="0">
                <a:solidFill>
                  <a:srgbClr val="00B0F0"/>
                </a:solidFill>
                <a:latin typeface="Impact" panose="020B0806030902050204" pitchFamily="2" charset="0"/>
              </a:endParaRPr>
            </a:p>
          </p:txBody>
        </p:sp>
        <p:grpSp>
          <p:nvGrpSpPr>
            <p:cNvPr id="102" name="组合 101"/>
            <p:cNvGrpSpPr/>
            <p:nvPr/>
          </p:nvGrpSpPr>
          <p:grpSpPr>
            <a:xfrm>
              <a:off x="5647102" y="4366593"/>
              <a:ext cx="920216" cy="906989"/>
              <a:chOff x="5576036" y="3861049"/>
              <a:chExt cx="920096" cy="907199"/>
            </a:xfrm>
          </p:grpSpPr>
          <p:sp>
            <p:nvSpPr>
              <p:cNvPr id="103" name="椭圆 102"/>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4" name="椭圆 103"/>
              <p:cNvSpPr/>
              <p:nvPr/>
            </p:nvSpPr>
            <p:spPr>
              <a:xfrm>
                <a:off x="5609903" y="3894442"/>
                <a:ext cx="852360" cy="8404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05" name="Group 18"/>
              <p:cNvGrpSpPr>
                <a:grpSpLocks noChangeAspect="1"/>
              </p:cNvGrpSpPr>
              <p:nvPr/>
            </p:nvGrpSpPr>
            <p:grpSpPr bwMode="auto">
              <a:xfrm>
                <a:off x="5793235" y="4088980"/>
                <a:ext cx="479594" cy="454601"/>
                <a:chOff x="3802" y="2858"/>
                <a:chExt cx="616" cy="574"/>
              </a:xfrm>
              <a:solidFill>
                <a:schemeClr val="bg1"/>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37" name="文本框 128"/>
            <p:cNvSpPr txBox="1"/>
            <p:nvPr/>
          </p:nvSpPr>
          <p:spPr>
            <a:xfrm>
              <a:off x="5635419" y="3612723"/>
              <a:ext cx="924491" cy="646331"/>
            </a:xfrm>
            <a:prstGeom prst="rect">
              <a:avLst/>
            </a:prstGeom>
            <a:noFill/>
          </p:spPr>
          <p:txBody>
            <a:bodyPr wrap="square" rtlCol="0">
              <a:spAutoFit/>
            </a:bodyPr>
            <a:lstStyle/>
            <a:p>
              <a:pPr algn="ctr"/>
              <a:r>
                <a:rPr lang="zh-CN" altLang="en-US" b="1" dirty="0">
                  <a:solidFill>
                    <a:srgbClr val="00B0F0"/>
                  </a:solidFill>
                  <a:latin typeface="幼圆" panose="02010509060101010101" pitchFamily="49" charset="-122"/>
                  <a:ea typeface="幼圆" panose="02010509060101010101" pitchFamily="49" charset="-122"/>
                </a:rPr>
                <a:t>项目三</a:t>
              </a:r>
              <a:endParaRPr lang="en-US" altLang="zh-CN" b="1" dirty="0">
                <a:solidFill>
                  <a:srgbClr val="00B0F0"/>
                </a:solidFill>
                <a:latin typeface="幼圆" panose="02010509060101010101" pitchFamily="49" charset="-122"/>
                <a:ea typeface="幼圆" panose="02010509060101010101" pitchFamily="49" charset="-122"/>
              </a:endParaRPr>
            </a:p>
            <a:p>
              <a:pPr algn="ctr"/>
              <a:r>
                <a:rPr lang="zh-CN" altLang="en-US" b="1" dirty="0">
                  <a:solidFill>
                    <a:srgbClr val="00B0F0"/>
                  </a:solidFill>
                  <a:latin typeface="幼圆" panose="02010509060101010101" pitchFamily="49" charset="-122"/>
                  <a:ea typeface="幼圆" panose="02010509060101010101" pitchFamily="49" charset="-122"/>
                </a:rPr>
                <a:t>名称</a:t>
              </a:r>
            </a:p>
          </p:txBody>
        </p:sp>
      </p:grpSp>
      <p:grpSp>
        <p:nvGrpSpPr>
          <p:cNvPr id="141" name="组合 140"/>
          <p:cNvGrpSpPr/>
          <p:nvPr/>
        </p:nvGrpSpPr>
        <p:grpSpPr>
          <a:xfrm>
            <a:off x="7486114" y="2725707"/>
            <a:ext cx="1489007" cy="2802143"/>
            <a:chOff x="7486114" y="2725707"/>
            <a:chExt cx="1489007" cy="2802143"/>
          </a:xfrm>
        </p:grpSpPr>
        <p:sp>
          <p:nvSpPr>
            <p:cNvPr id="78" name="圆角矩形 77"/>
            <p:cNvSpPr/>
            <p:nvPr/>
          </p:nvSpPr>
          <p:spPr>
            <a:xfrm>
              <a:off x="7486114" y="2725707"/>
              <a:ext cx="1489007" cy="280214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圆角矩形 78"/>
            <p:cNvSpPr/>
            <p:nvPr/>
          </p:nvSpPr>
          <p:spPr>
            <a:xfrm>
              <a:off x="7695586" y="2935210"/>
              <a:ext cx="1089156" cy="241220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40"/>
            <p:cNvSpPr txBox="1"/>
            <p:nvPr/>
          </p:nvSpPr>
          <p:spPr>
            <a:xfrm>
              <a:off x="7633392" y="3056258"/>
              <a:ext cx="1194455" cy="523220"/>
            </a:xfrm>
            <a:prstGeom prst="rect">
              <a:avLst/>
            </a:prstGeom>
            <a:noFill/>
          </p:spPr>
          <p:txBody>
            <a:bodyPr wrap="square" rtlCol="0">
              <a:spAutoFit/>
            </a:bodyPr>
            <a:lstStyle/>
            <a:p>
              <a:pPr algn="ctr"/>
              <a:r>
                <a:rPr lang="en-US" altLang="zh-CN" sz="2800" dirty="0">
                  <a:solidFill>
                    <a:srgbClr val="0065B0"/>
                  </a:solidFill>
                  <a:latin typeface="Impact" panose="020B0806030902050204" pitchFamily="2" charset="0"/>
                </a:rPr>
                <a:t>70</a:t>
              </a:r>
              <a:r>
                <a:rPr lang="en-US" altLang="zh-CN" sz="1350" dirty="0">
                  <a:solidFill>
                    <a:srgbClr val="0065B0"/>
                  </a:solidFill>
                  <a:latin typeface="Impact" panose="020B0806030902050204" pitchFamily="2" charset="0"/>
                </a:rPr>
                <a:t>%</a:t>
              </a:r>
              <a:endParaRPr lang="zh-CN" altLang="en-US" sz="2800" dirty="0">
                <a:solidFill>
                  <a:srgbClr val="0065B0"/>
                </a:solidFill>
                <a:latin typeface="Impact" panose="020B0806030902050204" pitchFamily="2" charset="0"/>
              </a:endParaRPr>
            </a:p>
          </p:txBody>
        </p:sp>
        <p:grpSp>
          <p:nvGrpSpPr>
            <p:cNvPr id="111" name="组合 110"/>
            <p:cNvGrpSpPr/>
            <p:nvPr/>
          </p:nvGrpSpPr>
          <p:grpSpPr>
            <a:xfrm>
              <a:off x="7780054" y="4366593"/>
              <a:ext cx="920216" cy="906987"/>
              <a:chOff x="7708712" y="3861048"/>
              <a:chExt cx="920096" cy="907197"/>
            </a:xfrm>
          </p:grpSpPr>
          <p:sp>
            <p:nvSpPr>
              <p:cNvPr id="112" name="椭圆 111"/>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3" name="椭圆 112"/>
              <p:cNvSpPr/>
              <p:nvPr/>
            </p:nvSpPr>
            <p:spPr>
              <a:xfrm>
                <a:off x="7742578" y="3894440"/>
                <a:ext cx="852360" cy="840413"/>
              </a:xfrm>
              <a:prstGeom prst="ellips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14" name="Group 26"/>
              <p:cNvGrpSpPr>
                <a:grpSpLocks noChangeAspect="1"/>
              </p:cNvGrpSpPr>
              <p:nvPr/>
            </p:nvGrpSpPr>
            <p:grpSpPr bwMode="auto">
              <a:xfrm>
                <a:off x="7879441" y="4152182"/>
                <a:ext cx="620626" cy="312988"/>
                <a:chOff x="5676" y="2597"/>
                <a:chExt cx="1061" cy="526"/>
              </a:xfrm>
              <a:solidFill>
                <a:schemeClr val="bg1"/>
              </a:solidFill>
            </p:grpSpPr>
            <p:sp>
              <p:nvSpPr>
                <p:cNvPr id="115"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6"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7"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8"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9"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0"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1"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2"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3"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4"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5"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6"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7"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8"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9"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38" name="文本框 128"/>
            <p:cNvSpPr txBox="1"/>
            <p:nvPr/>
          </p:nvSpPr>
          <p:spPr>
            <a:xfrm>
              <a:off x="7768372" y="3612723"/>
              <a:ext cx="924491" cy="646331"/>
            </a:xfrm>
            <a:prstGeom prst="rect">
              <a:avLst/>
            </a:prstGeom>
            <a:noFill/>
          </p:spPr>
          <p:txBody>
            <a:bodyPr wrap="square" rtlCol="0">
              <a:spAutoFit/>
            </a:bodyPr>
            <a:lstStyle/>
            <a:p>
              <a:pPr algn="ctr"/>
              <a:r>
                <a:rPr lang="zh-CN" altLang="en-US" b="1" dirty="0">
                  <a:solidFill>
                    <a:srgbClr val="0065B0"/>
                  </a:solidFill>
                  <a:latin typeface="幼圆" panose="02010509060101010101" pitchFamily="49" charset="-122"/>
                  <a:ea typeface="幼圆" panose="02010509060101010101" pitchFamily="49" charset="-122"/>
                </a:rPr>
                <a:t>项目四</a:t>
              </a:r>
              <a:endParaRPr lang="en-US" altLang="zh-CN" b="1" dirty="0">
                <a:solidFill>
                  <a:srgbClr val="0065B0"/>
                </a:solidFill>
                <a:latin typeface="幼圆" panose="02010509060101010101" pitchFamily="49" charset="-122"/>
                <a:ea typeface="幼圆" panose="02010509060101010101" pitchFamily="49" charset="-122"/>
              </a:endParaRPr>
            </a:p>
            <a:p>
              <a:pPr algn="ctr"/>
              <a:r>
                <a:rPr lang="zh-CN" altLang="en-US" b="1" dirty="0">
                  <a:solidFill>
                    <a:srgbClr val="0065B0"/>
                  </a:solidFill>
                  <a:latin typeface="幼圆" panose="02010509060101010101" pitchFamily="49" charset="-122"/>
                  <a:ea typeface="幼圆" panose="02010509060101010101" pitchFamily="49" charset="-122"/>
                </a:rPr>
                <a:t>名称</a:t>
              </a:r>
            </a:p>
          </p:txBody>
        </p:sp>
      </p:grpSp>
      <p:grpSp>
        <p:nvGrpSpPr>
          <p:cNvPr id="142" name="组合 141"/>
          <p:cNvGrpSpPr/>
          <p:nvPr/>
        </p:nvGrpSpPr>
        <p:grpSpPr>
          <a:xfrm>
            <a:off x="9619070" y="2091490"/>
            <a:ext cx="1489007" cy="3437729"/>
            <a:chOff x="9619070" y="2091490"/>
            <a:chExt cx="1489007" cy="3437729"/>
          </a:xfrm>
        </p:grpSpPr>
        <p:sp>
          <p:nvSpPr>
            <p:cNvPr id="75" name="圆角矩形 74"/>
            <p:cNvSpPr/>
            <p:nvPr/>
          </p:nvSpPr>
          <p:spPr>
            <a:xfrm>
              <a:off x="9619070"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6" name="圆角矩形 75"/>
            <p:cNvSpPr/>
            <p:nvPr/>
          </p:nvSpPr>
          <p:spPr>
            <a:xfrm>
              <a:off x="9828542"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7" name="文本框 32"/>
            <p:cNvSpPr txBox="1"/>
            <p:nvPr/>
          </p:nvSpPr>
          <p:spPr>
            <a:xfrm>
              <a:off x="9766348" y="2446800"/>
              <a:ext cx="1194455" cy="52322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2" charset="0"/>
                </a:rPr>
                <a:t>90</a:t>
              </a:r>
              <a:r>
                <a:rPr lang="en-US" altLang="zh-CN" sz="1350" dirty="0">
                  <a:solidFill>
                    <a:srgbClr val="00B0F0"/>
                  </a:solidFill>
                  <a:latin typeface="Impact" panose="020B0806030902050204" pitchFamily="2" charset="0"/>
                </a:rPr>
                <a:t>%</a:t>
              </a:r>
              <a:endParaRPr lang="zh-CN" altLang="en-US" sz="2800" dirty="0">
                <a:solidFill>
                  <a:srgbClr val="00B0F0"/>
                </a:solidFill>
                <a:latin typeface="Impact" panose="020B0806030902050204" pitchFamily="2" charset="0"/>
              </a:endParaRPr>
            </a:p>
          </p:txBody>
        </p:sp>
        <p:grpSp>
          <p:nvGrpSpPr>
            <p:cNvPr id="130" name="组合 129"/>
            <p:cNvGrpSpPr/>
            <p:nvPr/>
          </p:nvGrpSpPr>
          <p:grpSpPr>
            <a:xfrm>
              <a:off x="9913010" y="4366593"/>
              <a:ext cx="920216" cy="906989"/>
              <a:chOff x="9841390" y="3861049"/>
              <a:chExt cx="920096" cy="907199"/>
            </a:xfrm>
          </p:grpSpPr>
          <p:sp>
            <p:nvSpPr>
              <p:cNvPr id="131" name="椭圆 130"/>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2" name="椭圆 131"/>
              <p:cNvSpPr/>
              <p:nvPr/>
            </p:nvSpPr>
            <p:spPr>
              <a:xfrm>
                <a:off x="9875257" y="3894442"/>
                <a:ext cx="852360" cy="8404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3"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sp>
          <p:nvSpPr>
            <p:cNvPr id="139" name="文本框 128"/>
            <p:cNvSpPr txBox="1"/>
            <p:nvPr/>
          </p:nvSpPr>
          <p:spPr>
            <a:xfrm>
              <a:off x="9901328" y="3612723"/>
              <a:ext cx="924491" cy="646331"/>
            </a:xfrm>
            <a:prstGeom prst="rect">
              <a:avLst/>
            </a:prstGeom>
            <a:noFill/>
          </p:spPr>
          <p:txBody>
            <a:bodyPr wrap="square" rtlCol="0">
              <a:spAutoFit/>
            </a:bodyPr>
            <a:lstStyle/>
            <a:p>
              <a:pPr algn="ctr"/>
              <a:r>
                <a:rPr lang="zh-CN" altLang="en-US" b="1" dirty="0">
                  <a:solidFill>
                    <a:srgbClr val="00B0F0"/>
                  </a:solidFill>
                  <a:latin typeface="幼圆" panose="02010509060101010101" pitchFamily="49" charset="-122"/>
                  <a:ea typeface="幼圆" panose="02010509060101010101" pitchFamily="49" charset="-122"/>
                </a:rPr>
                <a:t>项目五</a:t>
              </a:r>
              <a:endParaRPr lang="en-US" altLang="zh-CN" b="1" dirty="0">
                <a:solidFill>
                  <a:srgbClr val="00B0F0"/>
                </a:solidFill>
                <a:latin typeface="幼圆" panose="02010509060101010101" pitchFamily="49" charset="-122"/>
                <a:ea typeface="幼圆" panose="02010509060101010101" pitchFamily="49" charset="-122"/>
              </a:endParaRPr>
            </a:p>
            <a:p>
              <a:pPr algn="ctr"/>
              <a:r>
                <a:rPr lang="zh-CN" altLang="en-US" b="1" dirty="0">
                  <a:solidFill>
                    <a:srgbClr val="00B0F0"/>
                  </a:solidFill>
                  <a:latin typeface="幼圆" panose="02010509060101010101" pitchFamily="49" charset="-122"/>
                  <a:ea typeface="幼圆" panose="02010509060101010101" pitchFamily="49" charset="-122"/>
                </a:rPr>
                <a:t>名称</a:t>
              </a:r>
            </a:p>
          </p:txBody>
        </p:sp>
      </p:grpSp>
      <p:sp>
        <p:nvSpPr>
          <p:cNvPr id="140" name="文本框 129"/>
          <p:cNvSpPr txBox="1"/>
          <p:nvPr/>
        </p:nvSpPr>
        <p:spPr>
          <a:xfrm>
            <a:off x="2187650" y="6102625"/>
            <a:ext cx="7934591"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75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1000" fill="hold"/>
                                        <p:tgtEl>
                                          <p:spTgt spid="141"/>
                                        </p:tgtEl>
                                        <p:attrNameLst>
                                          <p:attrName>ppt_x</p:attrName>
                                        </p:attrNameLst>
                                      </p:cBhvr>
                                      <p:tavLst>
                                        <p:tav tm="0">
                                          <p:val>
                                            <p:strVal val="#ppt_x"/>
                                          </p:val>
                                        </p:tav>
                                        <p:tav tm="100000">
                                          <p:val>
                                            <p:strVal val="#ppt_x"/>
                                          </p:val>
                                        </p:tav>
                                      </p:tavLst>
                                    </p:anim>
                                    <p:anim calcmode="lin" valueType="num">
                                      <p:cBhvr additive="base">
                                        <p:cTn id="20" dur="1000" fill="hold"/>
                                        <p:tgtEl>
                                          <p:spTgt spid="141"/>
                                        </p:tgtEl>
                                        <p:attrNameLst>
                                          <p:attrName>ppt_y</p:attrName>
                                        </p:attrNameLst>
                                      </p:cBhvr>
                                      <p:tavLst>
                                        <p:tav tm="0">
                                          <p:val>
                                            <p:strVal val="1+#ppt_h/2"/>
                                          </p:val>
                                        </p:tav>
                                        <p:tav tm="100000">
                                          <p:val>
                                            <p:strVal val="#ppt_y"/>
                                          </p:val>
                                        </p:tav>
                                      </p:tavLst>
                                    </p:anim>
                                  </p:childTnLst>
                                </p:cTn>
                              </p:par>
                              <p:par>
                                <p:cTn id="21" presetID="2" presetClass="entr" presetSubtype="4" decel="42000" fill="hold" nodeType="withEffect">
                                  <p:stCondLst>
                                    <p:cond delay="100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1000" fill="hold"/>
                                        <p:tgtEl>
                                          <p:spTgt spid="142"/>
                                        </p:tgtEl>
                                        <p:attrNameLst>
                                          <p:attrName>ppt_x</p:attrName>
                                        </p:attrNameLst>
                                      </p:cBhvr>
                                      <p:tavLst>
                                        <p:tav tm="0">
                                          <p:val>
                                            <p:strVal val="#ppt_x"/>
                                          </p:val>
                                        </p:tav>
                                        <p:tav tm="100000">
                                          <p:val>
                                            <p:strVal val="#ppt_x"/>
                                          </p:val>
                                        </p:tav>
                                      </p:tavLst>
                                    </p:anim>
                                    <p:anim calcmode="lin" valueType="num">
                                      <p:cBhvr additive="base">
                                        <p:cTn id="24" dur="1000" fill="hold"/>
                                        <p:tgtEl>
                                          <p:spTgt spid="14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barn(outVertical)">
                                      <p:cBhvr>
                                        <p:cTn id="28" dur="500"/>
                                        <p:tgtEl>
                                          <p:spTgt spid="134"/>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1000"/>
                                        <p:tgtEl>
                                          <p:spTgt spid="140"/>
                                        </p:tgtEl>
                                      </p:cBhvr>
                                    </p:animEffect>
                                    <p:anim calcmode="lin" valueType="num">
                                      <p:cBhvr>
                                        <p:cTn id="33" dur="1000" fill="hold"/>
                                        <p:tgtEl>
                                          <p:spTgt spid="140"/>
                                        </p:tgtEl>
                                        <p:attrNameLst>
                                          <p:attrName>ppt_x</p:attrName>
                                        </p:attrNameLst>
                                      </p:cBhvr>
                                      <p:tavLst>
                                        <p:tav tm="0">
                                          <p:val>
                                            <p:strVal val="#ppt_x"/>
                                          </p:val>
                                        </p:tav>
                                        <p:tav tm="100000">
                                          <p:val>
                                            <p:strVal val="#ppt_x"/>
                                          </p:val>
                                        </p:tav>
                                      </p:tavLst>
                                    </p:anim>
                                    <p:anim calcmode="lin" valueType="num">
                                      <p:cBhvr>
                                        <p:cTn id="34"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3897221"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自主学习情况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1494502" y="4848445"/>
            <a:ext cx="1208697" cy="1208697"/>
            <a:chOff x="1494502" y="4567090"/>
            <a:chExt cx="1208697" cy="1208697"/>
          </a:xfrm>
        </p:grpSpPr>
        <p:sp>
          <p:nvSpPr>
            <p:cNvPr id="119" name="椭圆 118"/>
            <p:cNvSpPr>
              <a:spLocks noChangeAspect="1"/>
            </p:cNvSpPr>
            <p:nvPr/>
          </p:nvSpPr>
          <p:spPr>
            <a:xfrm>
              <a:off x="1494502" y="4567090"/>
              <a:ext cx="1208697" cy="120869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190500" dist="63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0" name="文本框 119"/>
            <p:cNvSpPr txBox="1"/>
            <p:nvPr/>
          </p:nvSpPr>
          <p:spPr>
            <a:xfrm>
              <a:off x="1653611" y="4765096"/>
              <a:ext cx="915635" cy="830997"/>
            </a:xfrm>
            <a:prstGeom prst="rect">
              <a:avLst/>
            </a:prstGeom>
            <a:noFill/>
          </p:spPr>
          <p:txBody>
            <a:bodyPr wrap="none" rtlCol="0">
              <a:spAutoFit/>
            </a:bodyPr>
            <a:lstStyle/>
            <a:p>
              <a:r>
                <a:rPr lang="en-US" altLang="zh-CN"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121" name="组合 120"/>
          <p:cNvGrpSpPr/>
          <p:nvPr/>
        </p:nvGrpSpPr>
        <p:grpSpPr>
          <a:xfrm>
            <a:off x="3458803" y="2094587"/>
            <a:ext cx="1208697" cy="1208697"/>
            <a:chOff x="3458803" y="1813232"/>
            <a:chExt cx="1208697" cy="1208697"/>
          </a:xfrm>
        </p:grpSpPr>
        <p:sp>
          <p:nvSpPr>
            <p:cNvPr id="122" name="椭圆 121"/>
            <p:cNvSpPr>
              <a:spLocks noChangeAspect="1"/>
            </p:cNvSpPr>
            <p:nvPr/>
          </p:nvSpPr>
          <p:spPr>
            <a:xfrm>
              <a:off x="3458803" y="1813232"/>
              <a:ext cx="1208697" cy="120869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190500" dist="63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3" name="文本框 122"/>
            <p:cNvSpPr txBox="1"/>
            <p:nvPr/>
          </p:nvSpPr>
          <p:spPr>
            <a:xfrm>
              <a:off x="3605333" y="1995368"/>
              <a:ext cx="915635" cy="830997"/>
            </a:xfrm>
            <a:prstGeom prst="rect">
              <a:avLst/>
            </a:prstGeom>
            <a:noFill/>
          </p:spPr>
          <p:txBody>
            <a:bodyPr wrap="none" rtlCol="0">
              <a:spAutoFit/>
            </a:bodyPr>
            <a:lstStyle/>
            <a:p>
              <a:r>
                <a:rPr lang="en-US" altLang="zh-CN"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124" name="组合 123"/>
          <p:cNvGrpSpPr/>
          <p:nvPr/>
        </p:nvGrpSpPr>
        <p:grpSpPr>
          <a:xfrm>
            <a:off x="5399543" y="4848445"/>
            <a:ext cx="1208697" cy="1208697"/>
            <a:chOff x="5399543" y="4567090"/>
            <a:chExt cx="1208697" cy="1208697"/>
          </a:xfrm>
        </p:grpSpPr>
        <p:sp>
          <p:nvSpPr>
            <p:cNvPr id="125" name="椭圆 124"/>
            <p:cNvSpPr>
              <a:spLocks noChangeAspect="1"/>
            </p:cNvSpPr>
            <p:nvPr/>
          </p:nvSpPr>
          <p:spPr>
            <a:xfrm>
              <a:off x="5399543" y="4567090"/>
              <a:ext cx="1208697" cy="120869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190500" dist="63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6" name="文本框 125"/>
            <p:cNvSpPr txBox="1"/>
            <p:nvPr/>
          </p:nvSpPr>
          <p:spPr>
            <a:xfrm>
              <a:off x="5546073" y="4765096"/>
              <a:ext cx="915635" cy="830997"/>
            </a:xfrm>
            <a:prstGeom prst="rect">
              <a:avLst/>
            </a:prstGeom>
            <a:noFill/>
          </p:spPr>
          <p:txBody>
            <a:bodyPr wrap="none" rtlCol="0">
              <a:spAutoFit/>
            </a:bodyPr>
            <a:lstStyle/>
            <a:p>
              <a:r>
                <a:rPr lang="en-US" altLang="zh-CN"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127" name="组合 126"/>
          <p:cNvGrpSpPr/>
          <p:nvPr/>
        </p:nvGrpSpPr>
        <p:grpSpPr>
          <a:xfrm>
            <a:off x="7371602" y="2087874"/>
            <a:ext cx="1208697" cy="1208697"/>
            <a:chOff x="7371602" y="1806519"/>
            <a:chExt cx="1208697" cy="1208697"/>
          </a:xfrm>
        </p:grpSpPr>
        <p:sp>
          <p:nvSpPr>
            <p:cNvPr id="128" name="椭圆 127"/>
            <p:cNvSpPr>
              <a:spLocks noChangeAspect="1"/>
            </p:cNvSpPr>
            <p:nvPr/>
          </p:nvSpPr>
          <p:spPr>
            <a:xfrm>
              <a:off x="7371602" y="1806519"/>
              <a:ext cx="1208697" cy="120869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190500" dist="63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9" name="文本框 128"/>
            <p:cNvSpPr txBox="1"/>
            <p:nvPr/>
          </p:nvSpPr>
          <p:spPr>
            <a:xfrm>
              <a:off x="7518132" y="2002081"/>
              <a:ext cx="915635" cy="830997"/>
            </a:xfrm>
            <a:prstGeom prst="rect">
              <a:avLst/>
            </a:prstGeom>
            <a:noFill/>
          </p:spPr>
          <p:txBody>
            <a:bodyPr wrap="none" rtlCol="0">
              <a:spAutoFit/>
            </a:bodyPr>
            <a:lstStyle/>
            <a:p>
              <a:r>
                <a:rPr lang="en-US" altLang="zh-CN"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4800" b="1" dirty="0">
                <a:solidFill>
                  <a:srgbClr val="0065B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130" name="组合 129"/>
          <p:cNvGrpSpPr/>
          <p:nvPr/>
        </p:nvGrpSpPr>
        <p:grpSpPr>
          <a:xfrm>
            <a:off x="9304451" y="4848444"/>
            <a:ext cx="1208697" cy="1208697"/>
            <a:chOff x="9304451" y="4567089"/>
            <a:chExt cx="1208697" cy="1208697"/>
          </a:xfrm>
        </p:grpSpPr>
        <p:sp>
          <p:nvSpPr>
            <p:cNvPr id="131" name="椭圆 130"/>
            <p:cNvSpPr>
              <a:spLocks noChangeAspect="1"/>
            </p:cNvSpPr>
            <p:nvPr/>
          </p:nvSpPr>
          <p:spPr>
            <a:xfrm>
              <a:off x="9304451" y="4567089"/>
              <a:ext cx="1208697" cy="120869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190500" dist="63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32" name="文本框 131"/>
            <p:cNvSpPr txBox="1"/>
            <p:nvPr/>
          </p:nvSpPr>
          <p:spPr>
            <a:xfrm>
              <a:off x="9464086" y="4765096"/>
              <a:ext cx="915635" cy="830997"/>
            </a:xfrm>
            <a:prstGeom prst="rect">
              <a:avLst/>
            </a:prstGeom>
            <a:noFill/>
          </p:spPr>
          <p:txBody>
            <a:bodyPr wrap="none" rtlCol="0">
              <a:spAutoFit/>
            </a:bodyPr>
            <a:lstStyle/>
            <a:p>
              <a:r>
                <a:rPr lang="en-US" altLang="zh-CN"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rPr>
                <a:t>05</a:t>
              </a:r>
              <a:endParaRPr lang="zh-CN" altLang="en-US" sz="4800" b="1" dirty="0">
                <a:solidFill>
                  <a:srgbClr val="00B0F0"/>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133" name="组合 132"/>
          <p:cNvGrpSpPr/>
          <p:nvPr/>
        </p:nvGrpSpPr>
        <p:grpSpPr>
          <a:xfrm>
            <a:off x="980558" y="3296571"/>
            <a:ext cx="2239000" cy="1551875"/>
            <a:chOff x="980558" y="3015216"/>
            <a:chExt cx="2239000" cy="1551875"/>
          </a:xfrm>
        </p:grpSpPr>
        <p:sp>
          <p:nvSpPr>
            <p:cNvPr id="134" name="任意多边形 133"/>
            <p:cNvSpPr/>
            <p:nvPr/>
          </p:nvSpPr>
          <p:spPr>
            <a:xfrm>
              <a:off x="980558" y="3015216"/>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7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00B0F0"/>
            </a:soli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134"/>
            <p:cNvSpPr txBox="1"/>
            <p:nvPr/>
          </p:nvSpPr>
          <p:spPr>
            <a:xfrm>
              <a:off x="1388966" y="3147174"/>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读  书</a:t>
              </a:r>
            </a:p>
          </p:txBody>
        </p:sp>
      </p:grpSp>
      <p:grpSp>
        <p:nvGrpSpPr>
          <p:cNvPr id="136" name="组合 135"/>
          <p:cNvGrpSpPr/>
          <p:nvPr/>
        </p:nvGrpSpPr>
        <p:grpSpPr>
          <a:xfrm>
            <a:off x="2964545" y="3296571"/>
            <a:ext cx="2239000" cy="1551875"/>
            <a:chOff x="2964545" y="3015216"/>
            <a:chExt cx="2239000" cy="1551875"/>
          </a:xfrm>
        </p:grpSpPr>
        <p:sp>
          <p:nvSpPr>
            <p:cNvPr id="137" name="任意多边形 136"/>
            <p:cNvSpPr/>
            <p:nvPr/>
          </p:nvSpPr>
          <p:spPr>
            <a:xfrm rot="10800000">
              <a:off x="2964545" y="3015216"/>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7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0065B0"/>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3334919" y="3639138"/>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工  作</a:t>
              </a:r>
            </a:p>
          </p:txBody>
        </p:sp>
      </p:grpSp>
      <p:grpSp>
        <p:nvGrpSpPr>
          <p:cNvPr id="139" name="组合 138"/>
          <p:cNvGrpSpPr/>
          <p:nvPr/>
        </p:nvGrpSpPr>
        <p:grpSpPr>
          <a:xfrm>
            <a:off x="4910498" y="3296571"/>
            <a:ext cx="2239000" cy="1551875"/>
            <a:chOff x="4910498" y="3015216"/>
            <a:chExt cx="2239000" cy="1551875"/>
          </a:xfrm>
        </p:grpSpPr>
        <p:sp>
          <p:nvSpPr>
            <p:cNvPr id="140" name="任意多边形 139"/>
            <p:cNvSpPr/>
            <p:nvPr/>
          </p:nvSpPr>
          <p:spPr>
            <a:xfrm>
              <a:off x="4910498" y="3015216"/>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7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00B0F0"/>
            </a:soli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5333440" y="3147175"/>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网  络</a:t>
              </a:r>
            </a:p>
          </p:txBody>
        </p:sp>
      </p:grpSp>
      <p:grpSp>
        <p:nvGrpSpPr>
          <p:cNvPr id="142" name="组合 141"/>
          <p:cNvGrpSpPr/>
          <p:nvPr/>
        </p:nvGrpSpPr>
        <p:grpSpPr>
          <a:xfrm>
            <a:off x="6856451" y="3296571"/>
            <a:ext cx="2239000" cy="1551875"/>
            <a:chOff x="6856451" y="3015216"/>
            <a:chExt cx="2239000" cy="1551875"/>
          </a:xfrm>
        </p:grpSpPr>
        <p:sp>
          <p:nvSpPr>
            <p:cNvPr id="143" name="任意多边形 142"/>
            <p:cNvSpPr/>
            <p:nvPr/>
          </p:nvSpPr>
          <p:spPr>
            <a:xfrm rot="10800000">
              <a:off x="6856451" y="3015216"/>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7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0065B0"/>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文本框 143"/>
            <p:cNvSpPr txBox="1"/>
            <p:nvPr/>
          </p:nvSpPr>
          <p:spPr>
            <a:xfrm>
              <a:off x="7264859" y="3639138"/>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培  训</a:t>
              </a:r>
            </a:p>
          </p:txBody>
        </p:sp>
      </p:grpSp>
      <p:grpSp>
        <p:nvGrpSpPr>
          <p:cNvPr id="145" name="组合 144"/>
          <p:cNvGrpSpPr/>
          <p:nvPr/>
        </p:nvGrpSpPr>
        <p:grpSpPr>
          <a:xfrm>
            <a:off x="8802404" y="3296571"/>
            <a:ext cx="2239000" cy="1551875"/>
            <a:chOff x="8802404" y="3015216"/>
            <a:chExt cx="2239000" cy="1551875"/>
          </a:xfrm>
        </p:grpSpPr>
        <p:sp>
          <p:nvSpPr>
            <p:cNvPr id="146" name="任意多边形 145"/>
            <p:cNvSpPr/>
            <p:nvPr/>
          </p:nvSpPr>
          <p:spPr>
            <a:xfrm>
              <a:off x="8802404" y="3015216"/>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7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00B0F0"/>
            </a:soli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文本框 146"/>
            <p:cNvSpPr txBox="1"/>
            <p:nvPr/>
          </p:nvSpPr>
          <p:spPr>
            <a:xfrm>
              <a:off x="9197707" y="3147175"/>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会  议</a:t>
              </a:r>
            </a:p>
          </p:txBody>
        </p:sp>
      </p:grpSp>
      <p:sp>
        <p:nvSpPr>
          <p:cNvPr id="148" name="矩形 47"/>
          <p:cNvSpPr>
            <a:spLocks noChangeArrowheads="1"/>
          </p:cNvSpPr>
          <p:nvPr/>
        </p:nvSpPr>
        <p:spPr bwMode="auto">
          <a:xfrm>
            <a:off x="1054658" y="2175671"/>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49" name="矩形 47"/>
          <p:cNvSpPr>
            <a:spLocks noChangeArrowheads="1"/>
          </p:cNvSpPr>
          <p:nvPr/>
        </p:nvSpPr>
        <p:spPr bwMode="auto">
          <a:xfrm>
            <a:off x="6963755" y="520508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50" name="矩形 47"/>
          <p:cNvSpPr>
            <a:spLocks noChangeArrowheads="1"/>
          </p:cNvSpPr>
          <p:nvPr/>
        </p:nvSpPr>
        <p:spPr bwMode="auto">
          <a:xfrm>
            <a:off x="3236884" y="5205087"/>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51" name="矩形 47"/>
          <p:cNvSpPr>
            <a:spLocks noChangeArrowheads="1"/>
          </p:cNvSpPr>
          <p:nvPr/>
        </p:nvSpPr>
        <p:spPr bwMode="auto">
          <a:xfrm>
            <a:off x="4986128" y="2175671"/>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52" name="矩形 47"/>
          <p:cNvSpPr>
            <a:spLocks noChangeArrowheads="1"/>
          </p:cNvSpPr>
          <p:nvPr/>
        </p:nvSpPr>
        <p:spPr bwMode="auto">
          <a:xfrm>
            <a:off x="8999278" y="2190837"/>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cBhvr>
                                        <p:cTn id="9" dur="500"/>
                                        <p:tgtEl>
                                          <p:spTgt spid="118"/>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1000"/>
                                        <p:tgtEl>
                                          <p:spTgt spid="133"/>
                                        </p:tgtEl>
                                      </p:cBhvr>
                                    </p:animEffect>
                                    <p:anim calcmode="lin" valueType="num">
                                      <p:cBhvr>
                                        <p:cTn id="14" dur="1000" fill="hold"/>
                                        <p:tgtEl>
                                          <p:spTgt spid="133"/>
                                        </p:tgtEl>
                                        <p:attrNameLst>
                                          <p:attrName>ppt_x</p:attrName>
                                        </p:attrNameLst>
                                      </p:cBhvr>
                                      <p:tavLst>
                                        <p:tav tm="0">
                                          <p:val>
                                            <p:strVal val="#ppt_x"/>
                                          </p:val>
                                        </p:tav>
                                        <p:tav tm="100000">
                                          <p:val>
                                            <p:strVal val="#ppt_x"/>
                                          </p:val>
                                        </p:tav>
                                      </p:tavLst>
                                    </p:anim>
                                    <p:anim calcmode="lin" valueType="num">
                                      <p:cBhvr>
                                        <p:cTn id="15" dur="1000" fill="hold"/>
                                        <p:tgtEl>
                                          <p:spTgt spid="13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p:cTn id="19" dur="500" fill="hold"/>
                                        <p:tgtEl>
                                          <p:spTgt spid="121"/>
                                        </p:tgtEl>
                                        <p:attrNameLst>
                                          <p:attrName>ppt_w</p:attrName>
                                        </p:attrNameLst>
                                      </p:cBhvr>
                                      <p:tavLst>
                                        <p:tav tm="0">
                                          <p:val>
                                            <p:fltVal val="0"/>
                                          </p:val>
                                        </p:tav>
                                        <p:tav tm="100000">
                                          <p:val>
                                            <p:strVal val="#ppt_w"/>
                                          </p:val>
                                        </p:tav>
                                      </p:tavLst>
                                    </p:anim>
                                    <p:anim calcmode="lin" valueType="num">
                                      <p:cBhvr>
                                        <p:cTn id="20" dur="500" fill="hold"/>
                                        <p:tgtEl>
                                          <p:spTgt spid="121"/>
                                        </p:tgtEl>
                                        <p:attrNameLst>
                                          <p:attrName>ppt_h</p:attrName>
                                        </p:attrNameLst>
                                      </p:cBhvr>
                                      <p:tavLst>
                                        <p:tav tm="0">
                                          <p:val>
                                            <p:fltVal val="0"/>
                                          </p:val>
                                        </p:tav>
                                        <p:tav tm="100000">
                                          <p:val>
                                            <p:strVal val="#ppt_h"/>
                                          </p:val>
                                        </p:tav>
                                      </p:tavLst>
                                    </p:anim>
                                    <p:animEffect transition="in" filter="fade">
                                      <p:cBhvr>
                                        <p:cTn id="21" dur="500"/>
                                        <p:tgtEl>
                                          <p:spTgt spid="121"/>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1000"/>
                                        <p:tgtEl>
                                          <p:spTgt spid="136"/>
                                        </p:tgtEl>
                                      </p:cBhvr>
                                    </p:animEffect>
                                    <p:anim calcmode="lin" valueType="num">
                                      <p:cBhvr>
                                        <p:cTn id="26" dur="1000" fill="hold"/>
                                        <p:tgtEl>
                                          <p:spTgt spid="136"/>
                                        </p:tgtEl>
                                        <p:attrNameLst>
                                          <p:attrName>ppt_x</p:attrName>
                                        </p:attrNameLst>
                                      </p:cBhvr>
                                      <p:tavLst>
                                        <p:tav tm="0">
                                          <p:val>
                                            <p:strVal val="#ppt_x"/>
                                          </p:val>
                                        </p:tav>
                                        <p:tav tm="100000">
                                          <p:val>
                                            <p:strVal val="#ppt_x"/>
                                          </p:val>
                                        </p:tav>
                                      </p:tavLst>
                                    </p:anim>
                                    <p:anim calcmode="lin" valueType="num">
                                      <p:cBhvr>
                                        <p:cTn id="27" dur="1000" fill="hold"/>
                                        <p:tgtEl>
                                          <p:spTgt spid="13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p:cTn id="31" dur="500" fill="hold"/>
                                        <p:tgtEl>
                                          <p:spTgt spid="124"/>
                                        </p:tgtEl>
                                        <p:attrNameLst>
                                          <p:attrName>ppt_w</p:attrName>
                                        </p:attrNameLst>
                                      </p:cBhvr>
                                      <p:tavLst>
                                        <p:tav tm="0">
                                          <p:val>
                                            <p:fltVal val="0"/>
                                          </p:val>
                                        </p:tav>
                                        <p:tav tm="100000">
                                          <p:val>
                                            <p:strVal val="#ppt_w"/>
                                          </p:val>
                                        </p:tav>
                                      </p:tavLst>
                                    </p:anim>
                                    <p:anim calcmode="lin" valueType="num">
                                      <p:cBhvr>
                                        <p:cTn id="32" dur="500" fill="hold"/>
                                        <p:tgtEl>
                                          <p:spTgt spid="124"/>
                                        </p:tgtEl>
                                        <p:attrNameLst>
                                          <p:attrName>ppt_h</p:attrName>
                                        </p:attrNameLst>
                                      </p:cBhvr>
                                      <p:tavLst>
                                        <p:tav tm="0">
                                          <p:val>
                                            <p:fltVal val="0"/>
                                          </p:val>
                                        </p:tav>
                                        <p:tav tm="100000">
                                          <p:val>
                                            <p:strVal val="#ppt_h"/>
                                          </p:val>
                                        </p:tav>
                                      </p:tavLst>
                                    </p:anim>
                                    <p:animEffect transition="in" filter="fade">
                                      <p:cBhvr>
                                        <p:cTn id="33" dur="500"/>
                                        <p:tgtEl>
                                          <p:spTgt spid="124"/>
                                        </p:tgtEl>
                                      </p:cBhvr>
                                    </p:animEffect>
                                  </p:childTnLst>
                                </p:cTn>
                              </p:par>
                            </p:childTnLst>
                          </p:cTn>
                        </p:par>
                        <p:par>
                          <p:cTn id="34" fill="hold">
                            <p:stCondLst>
                              <p:cond delay="3500"/>
                            </p:stCondLst>
                            <p:childTnLst>
                              <p:par>
                                <p:cTn id="35" presetID="47" presetClass="entr" presetSubtype="0" fill="hold" nodeType="after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1000"/>
                                        <p:tgtEl>
                                          <p:spTgt spid="139"/>
                                        </p:tgtEl>
                                      </p:cBhvr>
                                    </p:animEffect>
                                    <p:anim calcmode="lin" valueType="num">
                                      <p:cBhvr>
                                        <p:cTn id="38" dur="1000" fill="hold"/>
                                        <p:tgtEl>
                                          <p:spTgt spid="139"/>
                                        </p:tgtEl>
                                        <p:attrNameLst>
                                          <p:attrName>ppt_x</p:attrName>
                                        </p:attrNameLst>
                                      </p:cBhvr>
                                      <p:tavLst>
                                        <p:tav tm="0">
                                          <p:val>
                                            <p:strVal val="#ppt_x"/>
                                          </p:val>
                                        </p:tav>
                                        <p:tav tm="100000">
                                          <p:val>
                                            <p:strVal val="#ppt_x"/>
                                          </p:val>
                                        </p:tav>
                                      </p:tavLst>
                                    </p:anim>
                                    <p:anim calcmode="lin" valueType="num">
                                      <p:cBhvr>
                                        <p:cTn id="39" dur="1000" fill="hold"/>
                                        <p:tgtEl>
                                          <p:spTgt spid="13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1000"/>
                                        <p:tgtEl>
                                          <p:spTgt spid="142"/>
                                        </p:tgtEl>
                                      </p:cBhvr>
                                    </p:animEffect>
                                    <p:anim calcmode="lin" valueType="num">
                                      <p:cBhvr>
                                        <p:cTn id="50" dur="1000" fill="hold"/>
                                        <p:tgtEl>
                                          <p:spTgt spid="142"/>
                                        </p:tgtEl>
                                        <p:attrNameLst>
                                          <p:attrName>ppt_x</p:attrName>
                                        </p:attrNameLst>
                                      </p:cBhvr>
                                      <p:tavLst>
                                        <p:tav tm="0">
                                          <p:val>
                                            <p:strVal val="#ppt_x"/>
                                          </p:val>
                                        </p:tav>
                                        <p:tav tm="100000">
                                          <p:val>
                                            <p:strVal val="#ppt_x"/>
                                          </p:val>
                                        </p:tav>
                                      </p:tavLst>
                                    </p:anim>
                                    <p:anim calcmode="lin" valueType="num">
                                      <p:cBhvr>
                                        <p:cTn id="51" dur="1000" fill="hold"/>
                                        <p:tgtEl>
                                          <p:spTgt spid="14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500" fill="hold"/>
                                        <p:tgtEl>
                                          <p:spTgt spid="130"/>
                                        </p:tgtEl>
                                        <p:attrNameLst>
                                          <p:attrName>ppt_w</p:attrName>
                                        </p:attrNameLst>
                                      </p:cBhvr>
                                      <p:tavLst>
                                        <p:tav tm="0">
                                          <p:val>
                                            <p:fltVal val="0"/>
                                          </p:val>
                                        </p:tav>
                                        <p:tav tm="100000">
                                          <p:val>
                                            <p:strVal val="#ppt_w"/>
                                          </p:val>
                                        </p:tav>
                                      </p:tavLst>
                                    </p:anim>
                                    <p:anim calcmode="lin" valueType="num">
                                      <p:cBhvr>
                                        <p:cTn id="56" dur="500" fill="hold"/>
                                        <p:tgtEl>
                                          <p:spTgt spid="130"/>
                                        </p:tgtEl>
                                        <p:attrNameLst>
                                          <p:attrName>ppt_h</p:attrName>
                                        </p:attrNameLst>
                                      </p:cBhvr>
                                      <p:tavLst>
                                        <p:tav tm="0">
                                          <p:val>
                                            <p:fltVal val="0"/>
                                          </p:val>
                                        </p:tav>
                                        <p:tav tm="100000">
                                          <p:val>
                                            <p:strVal val="#ppt_h"/>
                                          </p:val>
                                        </p:tav>
                                      </p:tavLst>
                                    </p:anim>
                                    <p:animEffect transition="in" filter="fade">
                                      <p:cBhvr>
                                        <p:cTn id="57" dur="500"/>
                                        <p:tgtEl>
                                          <p:spTgt spid="130"/>
                                        </p:tgtEl>
                                      </p:cBhvr>
                                    </p:animEffect>
                                  </p:childTnLst>
                                </p:cTn>
                              </p:par>
                            </p:childTnLst>
                          </p:cTn>
                        </p:par>
                        <p:par>
                          <p:cTn id="58" fill="hold">
                            <p:stCondLst>
                              <p:cond delay="6500"/>
                            </p:stCondLst>
                            <p:childTnLst>
                              <p:par>
                                <p:cTn id="59" presetID="47" presetClass="entr" presetSubtype="0" fill="hold" nodeType="after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1000"/>
                                        <p:tgtEl>
                                          <p:spTgt spid="145"/>
                                        </p:tgtEl>
                                      </p:cBhvr>
                                    </p:animEffect>
                                    <p:anim calcmode="lin" valueType="num">
                                      <p:cBhvr>
                                        <p:cTn id="62" dur="1000" fill="hold"/>
                                        <p:tgtEl>
                                          <p:spTgt spid="145"/>
                                        </p:tgtEl>
                                        <p:attrNameLst>
                                          <p:attrName>ppt_x</p:attrName>
                                        </p:attrNameLst>
                                      </p:cBhvr>
                                      <p:tavLst>
                                        <p:tav tm="0">
                                          <p:val>
                                            <p:strVal val="#ppt_x"/>
                                          </p:val>
                                        </p:tav>
                                        <p:tav tm="100000">
                                          <p:val>
                                            <p:strVal val="#ppt_x"/>
                                          </p:val>
                                        </p:tav>
                                      </p:tavLst>
                                    </p:anim>
                                    <p:anim calcmode="lin" valueType="num">
                                      <p:cBhvr>
                                        <p:cTn id="63" dur="1000" fill="hold"/>
                                        <p:tgtEl>
                                          <p:spTgt spid="145"/>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750"/>
                                  </p:stCondLst>
                                  <p:childTnLst>
                                    <p:set>
                                      <p:cBhvr>
                                        <p:cTn id="65" dur="1" fill="hold">
                                          <p:stCondLst>
                                            <p:cond delay="0"/>
                                          </p:stCondLst>
                                        </p:cTn>
                                        <p:tgtEl>
                                          <p:spTgt spid="148"/>
                                        </p:tgtEl>
                                        <p:attrNameLst>
                                          <p:attrName>style.visibility</p:attrName>
                                        </p:attrNameLst>
                                      </p:cBhvr>
                                      <p:to>
                                        <p:strVal val="visible"/>
                                      </p:to>
                                    </p:set>
                                    <p:animEffect transition="in" filter="fade">
                                      <p:cBhvr>
                                        <p:cTn id="66" dur="500"/>
                                        <p:tgtEl>
                                          <p:spTgt spid="148"/>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149"/>
                                        </p:tgtEl>
                                        <p:attrNameLst>
                                          <p:attrName>style.visibility</p:attrName>
                                        </p:attrNameLst>
                                      </p:cBhvr>
                                      <p:to>
                                        <p:strVal val="visible"/>
                                      </p:to>
                                    </p:set>
                                    <p:animEffect transition="in" filter="fade">
                                      <p:cBhvr>
                                        <p:cTn id="69" dur="500"/>
                                        <p:tgtEl>
                                          <p:spTgt spid="149"/>
                                        </p:tgtEl>
                                      </p:cBhvr>
                                    </p:animEffect>
                                  </p:childTnLst>
                                </p:cTn>
                              </p:par>
                              <p:par>
                                <p:cTn id="70" presetID="10" presetClass="entr" presetSubtype="0" fill="hold" grpId="0" nodeType="withEffect">
                                  <p:stCondLst>
                                    <p:cond delay="750"/>
                                  </p:stCondLst>
                                  <p:childTnLst>
                                    <p:set>
                                      <p:cBhvr>
                                        <p:cTn id="71" dur="1" fill="hold">
                                          <p:stCondLst>
                                            <p:cond delay="0"/>
                                          </p:stCondLst>
                                        </p:cTn>
                                        <p:tgtEl>
                                          <p:spTgt spid="150"/>
                                        </p:tgtEl>
                                        <p:attrNameLst>
                                          <p:attrName>style.visibility</p:attrName>
                                        </p:attrNameLst>
                                      </p:cBhvr>
                                      <p:to>
                                        <p:strVal val="visible"/>
                                      </p:to>
                                    </p:set>
                                    <p:animEffect transition="in" filter="fade">
                                      <p:cBhvr>
                                        <p:cTn id="72" dur="500"/>
                                        <p:tgtEl>
                                          <p:spTgt spid="150"/>
                                        </p:tgtEl>
                                      </p:cBhvr>
                                    </p:animEffect>
                                  </p:childTnLst>
                                </p:cTn>
                              </p:par>
                              <p:par>
                                <p:cTn id="73" presetID="10" presetClass="entr" presetSubtype="0" fill="hold" grpId="0" nodeType="withEffect">
                                  <p:stCondLst>
                                    <p:cond delay="75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500"/>
                                        <p:tgtEl>
                                          <p:spTgt spid="151"/>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152"/>
                                        </p:tgtEl>
                                        <p:attrNameLst>
                                          <p:attrName>style.visibility</p:attrName>
                                        </p:attrNameLst>
                                      </p:cBhvr>
                                      <p:to>
                                        <p:strVal val="visible"/>
                                      </p:to>
                                    </p:set>
                                    <p:animEffect transition="in" filter="fade">
                                      <p:cBhvr>
                                        <p:cTn id="7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1"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134739"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基本管理工作情况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2104064" y="5870878"/>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267781" y="4589007"/>
            <a:ext cx="2694158" cy="1182116"/>
            <a:chOff x="2267781" y="4589007"/>
            <a:chExt cx="2694158" cy="1182116"/>
          </a:xfrm>
        </p:grpSpPr>
        <p:pic>
          <p:nvPicPr>
            <p:cNvPr id="36" name="图片 35"/>
            <p:cNvPicPr>
              <a:picLocks noChangeAspect="1"/>
            </p:cNvPicPr>
            <p:nvPr/>
          </p:nvPicPr>
          <p:blipFill rotWithShape="1">
            <a:blip r:embed="rId4"/>
            <a:srcRect t="55896"/>
            <a:stretch>
              <a:fillRect/>
            </a:stretch>
          </p:blipFill>
          <p:spPr>
            <a:xfrm>
              <a:off x="2342002" y="5577183"/>
              <a:ext cx="2619937" cy="193940"/>
            </a:xfrm>
            <a:prstGeom prst="rect">
              <a:avLst/>
            </a:prstGeom>
          </p:spPr>
        </p:pic>
        <p:grpSp>
          <p:nvGrpSpPr>
            <p:cNvPr id="37" name="组合 36"/>
            <p:cNvGrpSpPr/>
            <p:nvPr/>
          </p:nvGrpSpPr>
          <p:grpSpPr>
            <a:xfrm>
              <a:off x="2267781" y="4589007"/>
              <a:ext cx="2475070" cy="1005841"/>
              <a:chOff x="2267781" y="4589007"/>
              <a:chExt cx="2475070" cy="1005841"/>
            </a:xfrm>
          </p:grpSpPr>
          <p:sp>
            <p:nvSpPr>
              <p:cNvPr id="38" name="矩形 37"/>
              <p:cNvSpPr/>
              <p:nvPr/>
            </p:nvSpPr>
            <p:spPr>
              <a:xfrm>
                <a:off x="2267781" y="4589007"/>
                <a:ext cx="2475070" cy="100584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矩形 38"/>
              <p:cNvSpPr/>
              <p:nvPr/>
            </p:nvSpPr>
            <p:spPr>
              <a:xfrm>
                <a:off x="2382535" y="4876186"/>
                <a:ext cx="1627369" cy="523220"/>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行政管理</a:t>
                </a:r>
              </a:p>
            </p:txBody>
          </p:sp>
        </p:grpSp>
      </p:grpSp>
      <p:sp>
        <p:nvSpPr>
          <p:cNvPr id="40" name="文本框 39"/>
          <p:cNvSpPr txBox="1"/>
          <p:nvPr/>
        </p:nvSpPr>
        <p:spPr>
          <a:xfrm>
            <a:off x="7885084" y="5854625"/>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8049060" y="4591385"/>
            <a:ext cx="2694158" cy="1182116"/>
            <a:chOff x="8049060" y="4591385"/>
            <a:chExt cx="2694158" cy="1182116"/>
          </a:xfrm>
        </p:grpSpPr>
        <p:pic>
          <p:nvPicPr>
            <p:cNvPr id="42" name="图片 41"/>
            <p:cNvPicPr>
              <a:picLocks noChangeAspect="1"/>
            </p:cNvPicPr>
            <p:nvPr/>
          </p:nvPicPr>
          <p:blipFill rotWithShape="1">
            <a:blip r:embed="rId4"/>
            <a:srcRect t="55896"/>
            <a:stretch>
              <a:fillRect/>
            </a:stretch>
          </p:blipFill>
          <p:spPr>
            <a:xfrm>
              <a:off x="8123281" y="5579561"/>
              <a:ext cx="2619937" cy="193940"/>
            </a:xfrm>
            <a:prstGeom prst="rect">
              <a:avLst/>
            </a:prstGeom>
          </p:spPr>
        </p:pic>
        <p:grpSp>
          <p:nvGrpSpPr>
            <p:cNvPr id="43" name="组合 42"/>
            <p:cNvGrpSpPr/>
            <p:nvPr/>
          </p:nvGrpSpPr>
          <p:grpSpPr>
            <a:xfrm>
              <a:off x="8049060" y="4591385"/>
              <a:ext cx="2475070" cy="1005841"/>
              <a:chOff x="8049060" y="4591385"/>
              <a:chExt cx="2475070" cy="1005841"/>
            </a:xfrm>
          </p:grpSpPr>
          <p:sp>
            <p:nvSpPr>
              <p:cNvPr id="44" name="矩形 43"/>
              <p:cNvSpPr/>
              <p:nvPr/>
            </p:nvSpPr>
            <p:spPr>
              <a:xfrm>
                <a:off x="8049060" y="4591385"/>
                <a:ext cx="2475070" cy="1005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矩形 44"/>
              <p:cNvSpPr/>
              <p:nvPr/>
            </p:nvSpPr>
            <p:spPr>
              <a:xfrm>
                <a:off x="8163555" y="4859933"/>
                <a:ext cx="1627369" cy="523220"/>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对外事务</a:t>
                </a:r>
              </a:p>
            </p:txBody>
          </p:sp>
        </p:grpSp>
      </p:grpSp>
      <p:sp>
        <p:nvSpPr>
          <p:cNvPr id="46" name="文本框 45"/>
          <p:cNvSpPr txBox="1"/>
          <p:nvPr/>
        </p:nvSpPr>
        <p:spPr>
          <a:xfrm>
            <a:off x="2104064" y="3447699"/>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260272" y="2157735"/>
            <a:ext cx="2694158" cy="1182116"/>
            <a:chOff x="2260272" y="2157735"/>
            <a:chExt cx="2694158" cy="1182116"/>
          </a:xfrm>
        </p:grpSpPr>
        <p:pic>
          <p:nvPicPr>
            <p:cNvPr id="48" name="图片 47"/>
            <p:cNvPicPr>
              <a:picLocks noChangeAspect="1"/>
            </p:cNvPicPr>
            <p:nvPr/>
          </p:nvPicPr>
          <p:blipFill rotWithShape="1">
            <a:blip r:embed="rId4"/>
            <a:srcRect t="55896"/>
            <a:stretch>
              <a:fillRect/>
            </a:stretch>
          </p:blipFill>
          <p:spPr>
            <a:xfrm>
              <a:off x="2334493" y="3145911"/>
              <a:ext cx="2619937" cy="193940"/>
            </a:xfrm>
            <a:prstGeom prst="rect">
              <a:avLst/>
            </a:prstGeom>
          </p:spPr>
        </p:pic>
        <p:grpSp>
          <p:nvGrpSpPr>
            <p:cNvPr id="49" name="组合 48"/>
            <p:cNvGrpSpPr/>
            <p:nvPr/>
          </p:nvGrpSpPr>
          <p:grpSpPr>
            <a:xfrm>
              <a:off x="2260272" y="2157735"/>
              <a:ext cx="2475070" cy="1005841"/>
              <a:chOff x="2260272" y="2157735"/>
              <a:chExt cx="2475070" cy="1005841"/>
            </a:xfrm>
          </p:grpSpPr>
          <p:sp>
            <p:nvSpPr>
              <p:cNvPr id="50" name="矩形 49"/>
              <p:cNvSpPr/>
              <p:nvPr/>
            </p:nvSpPr>
            <p:spPr>
              <a:xfrm>
                <a:off x="2260272" y="2157735"/>
                <a:ext cx="2475070" cy="1005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矩形 50"/>
              <p:cNvSpPr/>
              <p:nvPr/>
            </p:nvSpPr>
            <p:spPr>
              <a:xfrm>
                <a:off x="2382535" y="2428624"/>
                <a:ext cx="1627369" cy="523220"/>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日常事务</a:t>
                </a:r>
              </a:p>
            </p:txBody>
          </p:sp>
        </p:grpSp>
      </p:grpSp>
      <p:sp>
        <p:nvSpPr>
          <p:cNvPr id="52" name="文本框 51"/>
          <p:cNvSpPr txBox="1"/>
          <p:nvPr/>
        </p:nvSpPr>
        <p:spPr>
          <a:xfrm>
            <a:off x="7885084" y="3431446"/>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8056986" y="2157736"/>
            <a:ext cx="2694158" cy="1182116"/>
            <a:chOff x="8056986" y="2157736"/>
            <a:chExt cx="2694158" cy="1182116"/>
          </a:xfrm>
        </p:grpSpPr>
        <p:pic>
          <p:nvPicPr>
            <p:cNvPr id="54" name="图片 53"/>
            <p:cNvPicPr>
              <a:picLocks noChangeAspect="1"/>
            </p:cNvPicPr>
            <p:nvPr/>
          </p:nvPicPr>
          <p:blipFill rotWithShape="1">
            <a:blip r:embed="rId4"/>
            <a:srcRect t="55896"/>
            <a:stretch>
              <a:fillRect/>
            </a:stretch>
          </p:blipFill>
          <p:spPr>
            <a:xfrm>
              <a:off x="8131207" y="3145912"/>
              <a:ext cx="2619937" cy="193940"/>
            </a:xfrm>
            <a:prstGeom prst="rect">
              <a:avLst/>
            </a:prstGeom>
          </p:spPr>
        </p:pic>
        <p:grpSp>
          <p:nvGrpSpPr>
            <p:cNvPr id="55" name="组合 54"/>
            <p:cNvGrpSpPr/>
            <p:nvPr/>
          </p:nvGrpSpPr>
          <p:grpSpPr>
            <a:xfrm>
              <a:off x="8056986" y="2157736"/>
              <a:ext cx="2475070" cy="1005841"/>
              <a:chOff x="8056986" y="2157736"/>
              <a:chExt cx="2475070" cy="1005841"/>
            </a:xfrm>
          </p:grpSpPr>
          <p:sp>
            <p:nvSpPr>
              <p:cNvPr id="56" name="矩形 55"/>
              <p:cNvSpPr/>
              <p:nvPr/>
            </p:nvSpPr>
            <p:spPr>
              <a:xfrm>
                <a:off x="8056986" y="2157736"/>
                <a:ext cx="2475070" cy="100584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矩形 56"/>
              <p:cNvSpPr/>
              <p:nvPr/>
            </p:nvSpPr>
            <p:spPr>
              <a:xfrm>
                <a:off x="8304000" y="2165288"/>
                <a:ext cx="1266693" cy="954107"/>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人力资</a:t>
                </a:r>
                <a:endParaRPr lang="en-US" altLang="zh-CN" sz="2800" b="1" dirty="0">
                  <a:solidFill>
                    <a:srgbClr val="FFFFFF"/>
                  </a:solidFill>
                  <a:latin typeface="幼圆" panose="02010509060101010101" pitchFamily="49" charset="-122"/>
                  <a:ea typeface="幼圆" panose="02010509060101010101" pitchFamily="49" charset="-122"/>
                </a:endParaRPr>
              </a:p>
              <a:p>
                <a:r>
                  <a:rPr lang="zh-CN" altLang="en-US" sz="2800" b="1" dirty="0">
                    <a:solidFill>
                      <a:srgbClr val="FFFFFF"/>
                    </a:solidFill>
                    <a:latin typeface="幼圆" panose="02010509060101010101" pitchFamily="49" charset="-122"/>
                    <a:ea typeface="幼圆" panose="02010509060101010101" pitchFamily="49" charset="-122"/>
                  </a:rPr>
                  <a:t>源管理</a:t>
                </a:r>
              </a:p>
            </p:txBody>
          </p:sp>
        </p:grpSp>
      </p:grpSp>
      <p:grpSp>
        <p:nvGrpSpPr>
          <p:cNvPr id="58" name="组合 57"/>
          <p:cNvGrpSpPr/>
          <p:nvPr/>
        </p:nvGrpSpPr>
        <p:grpSpPr>
          <a:xfrm>
            <a:off x="3981165" y="1752598"/>
            <a:ext cx="1584212" cy="1619620"/>
            <a:chOff x="3981165" y="1752598"/>
            <a:chExt cx="1584212" cy="1619620"/>
          </a:xfrm>
        </p:grpSpPr>
        <p:grpSp>
          <p:nvGrpSpPr>
            <p:cNvPr id="59" name="组合 58"/>
            <p:cNvGrpSpPr/>
            <p:nvPr/>
          </p:nvGrpSpPr>
          <p:grpSpPr>
            <a:xfrm>
              <a:off x="3981165" y="1752598"/>
              <a:ext cx="1584212" cy="1619620"/>
              <a:chOff x="4156895" y="2537100"/>
              <a:chExt cx="1237654" cy="1265317"/>
            </a:xfrm>
          </p:grpSpPr>
          <p:sp>
            <p:nvSpPr>
              <p:cNvPr id="61" name="椭圆 60"/>
              <p:cNvSpPr/>
              <p:nvPr/>
            </p:nvSpPr>
            <p:spPr>
              <a:xfrm>
                <a:off x="4267030" y="2729426"/>
                <a:ext cx="973138" cy="973137"/>
              </a:xfrm>
              <a:prstGeom prst="ellipse">
                <a:avLst/>
              </a:prstGeom>
              <a:solidFill>
                <a:srgbClr val="00B0F0"/>
              </a:soli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2" name="椭圆 61"/>
              <p:cNvSpPr/>
              <p:nvPr/>
            </p:nvSpPr>
            <p:spPr>
              <a:xfrm>
                <a:off x="4169442" y="2609009"/>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3" name="任意多边形 62"/>
              <p:cNvSpPr/>
              <p:nvPr/>
            </p:nvSpPr>
            <p:spPr>
              <a:xfrm>
                <a:off x="4156895" y="261929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4" name="椭圆 63"/>
              <p:cNvSpPr/>
              <p:nvPr/>
            </p:nvSpPr>
            <p:spPr>
              <a:xfrm>
                <a:off x="4225985" y="253710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5" name="椭圆 64"/>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60" name="矩形 59"/>
            <p:cNvSpPr/>
            <p:nvPr/>
          </p:nvSpPr>
          <p:spPr>
            <a:xfrm>
              <a:off x="4210062" y="2099872"/>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01</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66" name="组合 65"/>
          <p:cNvGrpSpPr/>
          <p:nvPr/>
        </p:nvGrpSpPr>
        <p:grpSpPr>
          <a:xfrm>
            <a:off x="9769952" y="1752601"/>
            <a:ext cx="1592138" cy="1625811"/>
            <a:chOff x="9769952" y="1752601"/>
            <a:chExt cx="1592138" cy="1625811"/>
          </a:xfrm>
        </p:grpSpPr>
        <p:grpSp>
          <p:nvGrpSpPr>
            <p:cNvPr id="67" name="组合 66"/>
            <p:cNvGrpSpPr/>
            <p:nvPr/>
          </p:nvGrpSpPr>
          <p:grpSpPr>
            <a:xfrm>
              <a:off x="9769952" y="1752601"/>
              <a:ext cx="1592138" cy="1625811"/>
              <a:chOff x="9398777" y="3695460"/>
              <a:chExt cx="1243846" cy="1270153"/>
            </a:xfrm>
          </p:grpSpPr>
          <p:sp>
            <p:nvSpPr>
              <p:cNvPr id="69" name="椭圆 68"/>
              <p:cNvSpPr/>
              <p:nvPr/>
            </p:nvSpPr>
            <p:spPr>
              <a:xfrm>
                <a:off x="9515104" y="3887786"/>
                <a:ext cx="973138" cy="973137"/>
              </a:xfrm>
              <a:prstGeom prst="ellipse">
                <a:avLst/>
              </a:prstGeom>
              <a:solidFill>
                <a:srgbClr val="0065B0"/>
              </a:soli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0" name="椭圆 69"/>
              <p:cNvSpPr/>
              <p:nvPr/>
            </p:nvSpPr>
            <p:spPr>
              <a:xfrm>
                <a:off x="9398777" y="3772205"/>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1" name="任意多边形 70"/>
              <p:cNvSpPr/>
              <p:nvPr/>
            </p:nvSpPr>
            <p:spPr>
              <a:xfrm>
                <a:off x="9404965" y="3777650"/>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2" name="椭圆 71"/>
              <p:cNvSpPr/>
              <p:nvPr/>
            </p:nvSpPr>
            <p:spPr>
              <a:xfrm>
                <a:off x="9474059" y="369546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3" name="椭圆 72"/>
              <p:cNvSpPr/>
              <p:nvPr/>
            </p:nvSpPr>
            <p:spPr>
              <a:xfrm rot="19629600">
                <a:off x="9966571" y="461750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68" name="矩形 67"/>
            <p:cNvSpPr/>
            <p:nvPr/>
          </p:nvSpPr>
          <p:spPr>
            <a:xfrm>
              <a:off x="9997635" y="2129660"/>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02</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74" name="组合 73"/>
          <p:cNvGrpSpPr/>
          <p:nvPr/>
        </p:nvGrpSpPr>
        <p:grpSpPr>
          <a:xfrm>
            <a:off x="3988670" y="4183873"/>
            <a:ext cx="1584213" cy="1632781"/>
            <a:chOff x="3988670" y="4183873"/>
            <a:chExt cx="1584213" cy="1632781"/>
          </a:xfrm>
        </p:grpSpPr>
        <p:grpSp>
          <p:nvGrpSpPr>
            <p:cNvPr id="75" name="组合 74"/>
            <p:cNvGrpSpPr/>
            <p:nvPr/>
          </p:nvGrpSpPr>
          <p:grpSpPr>
            <a:xfrm>
              <a:off x="3988670" y="4183873"/>
              <a:ext cx="1584213" cy="1632781"/>
              <a:chOff x="9404968" y="3695460"/>
              <a:chExt cx="1237655" cy="1275598"/>
            </a:xfrm>
          </p:grpSpPr>
          <p:sp>
            <p:nvSpPr>
              <p:cNvPr id="77" name="椭圆 76"/>
              <p:cNvSpPr/>
              <p:nvPr/>
            </p:nvSpPr>
            <p:spPr>
              <a:xfrm>
                <a:off x="9515104" y="3887786"/>
                <a:ext cx="973138" cy="973137"/>
              </a:xfrm>
              <a:prstGeom prst="ellipse">
                <a:avLst/>
              </a:prstGeom>
              <a:solidFill>
                <a:srgbClr val="0065B0"/>
              </a:soli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8" name="椭圆 77"/>
              <p:cNvSpPr/>
              <p:nvPr/>
            </p:nvSpPr>
            <p:spPr>
              <a:xfrm>
                <a:off x="9411654" y="3777650"/>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9" name="任意多边形 78"/>
              <p:cNvSpPr/>
              <p:nvPr/>
            </p:nvSpPr>
            <p:spPr>
              <a:xfrm>
                <a:off x="9404968" y="377765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0" name="椭圆 79"/>
              <p:cNvSpPr/>
              <p:nvPr/>
            </p:nvSpPr>
            <p:spPr>
              <a:xfrm>
                <a:off x="9474059" y="369546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1" name="椭圆 80"/>
              <p:cNvSpPr/>
              <p:nvPr/>
            </p:nvSpPr>
            <p:spPr>
              <a:xfrm rot="19629600">
                <a:off x="9966571" y="461750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76" name="矩形 75"/>
            <p:cNvSpPr/>
            <p:nvPr/>
          </p:nvSpPr>
          <p:spPr>
            <a:xfrm>
              <a:off x="4199148" y="4538842"/>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03</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82" name="组合 81"/>
          <p:cNvGrpSpPr/>
          <p:nvPr/>
        </p:nvGrpSpPr>
        <p:grpSpPr>
          <a:xfrm>
            <a:off x="9769950" y="4186250"/>
            <a:ext cx="1584213" cy="1673978"/>
            <a:chOff x="9769950" y="4186250"/>
            <a:chExt cx="1584213" cy="1673978"/>
          </a:xfrm>
        </p:grpSpPr>
        <p:grpSp>
          <p:nvGrpSpPr>
            <p:cNvPr id="83" name="组合 82"/>
            <p:cNvGrpSpPr/>
            <p:nvPr/>
          </p:nvGrpSpPr>
          <p:grpSpPr>
            <a:xfrm>
              <a:off x="9769950" y="4186250"/>
              <a:ext cx="1584213" cy="1673978"/>
              <a:chOff x="4156894" y="2537100"/>
              <a:chExt cx="1237655" cy="1307783"/>
            </a:xfrm>
          </p:grpSpPr>
          <p:sp>
            <p:nvSpPr>
              <p:cNvPr id="85" name="椭圆 84"/>
              <p:cNvSpPr/>
              <p:nvPr/>
            </p:nvSpPr>
            <p:spPr>
              <a:xfrm>
                <a:off x="4267030" y="2729426"/>
                <a:ext cx="973138" cy="973137"/>
              </a:xfrm>
              <a:prstGeom prst="ellipse">
                <a:avLst/>
              </a:prstGeom>
              <a:solidFill>
                <a:srgbClr val="00B0F0"/>
              </a:soli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6" name="椭圆 85"/>
              <p:cNvSpPr/>
              <p:nvPr/>
            </p:nvSpPr>
            <p:spPr>
              <a:xfrm>
                <a:off x="4156894" y="2651475"/>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7" name="任意多边形 86"/>
              <p:cNvSpPr/>
              <p:nvPr/>
            </p:nvSpPr>
            <p:spPr>
              <a:xfrm>
                <a:off x="4156894" y="261929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8" name="椭圆 87"/>
              <p:cNvSpPr/>
              <p:nvPr/>
            </p:nvSpPr>
            <p:spPr>
              <a:xfrm>
                <a:off x="4225985" y="253710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9" name="椭圆 88"/>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84" name="矩形 83"/>
            <p:cNvSpPr/>
            <p:nvPr/>
          </p:nvSpPr>
          <p:spPr>
            <a:xfrm>
              <a:off x="9986721" y="4568630"/>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04</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90" name="组合 89"/>
          <p:cNvGrpSpPr/>
          <p:nvPr/>
        </p:nvGrpSpPr>
        <p:grpSpPr>
          <a:xfrm>
            <a:off x="952834" y="1805329"/>
            <a:ext cx="1437014" cy="1652450"/>
            <a:chOff x="952834" y="1805329"/>
            <a:chExt cx="1437014" cy="1652450"/>
          </a:xfrm>
        </p:grpSpPr>
        <p:grpSp>
          <p:nvGrpSpPr>
            <p:cNvPr id="91" name="组合 90"/>
            <p:cNvGrpSpPr/>
            <p:nvPr/>
          </p:nvGrpSpPr>
          <p:grpSpPr>
            <a:xfrm>
              <a:off x="952834" y="1805329"/>
              <a:ext cx="1437014" cy="1652450"/>
              <a:chOff x="1791034" y="2578294"/>
              <a:chExt cx="1122657" cy="1290965"/>
            </a:xfrm>
          </p:grpSpPr>
          <p:pic>
            <p:nvPicPr>
              <p:cNvPr id="93" name="图片 92"/>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5400000">
                <a:off x="2218125" y="3173694"/>
                <a:ext cx="1290965" cy="100166"/>
              </a:xfrm>
              <a:prstGeom prst="rect">
                <a:avLst/>
              </a:prstGeom>
            </p:spPr>
          </p:pic>
          <p:pic>
            <p:nvPicPr>
              <p:cNvPr id="94" name="图片 93"/>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16200000" flipH="1">
                <a:off x="1195634" y="3173694"/>
                <a:ext cx="1290965" cy="100166"/>
              </a:xfrm>
              <a:prstGeom prst="rect">
                <a:avLst/>
              </a:prstGeom>
            </p:spPr>
          </p:pic>
        </p:grpSp>
        <p:sp>
          <p:nvSpPr>
            <p:cNvPr id="92" name="Freeform 48"/>
            <p:cNvSpPr>
              <a:spLocks noEditPoints="1"/>
            </p:cNvSpPr>
            <p:nvPr/>
          </p:nvSpPr>
          <p:spPr bwMode="auto">
            <a:xfrm>
              <a:off x="1418078" y="2335471"/>
              <a:ext cx="520842" cy="49854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95" name="组合 94"/>
          <p:cNvGrpSpPr/>
          <p:nvPr/>
        </p:nvGrpSpPr>
        <p:grpSpPr>
          <a:xfrm>
            <a:off x="6749548" y="1805330"/>
            <a:ext cx="1437014" cy="1652450"/>
            <a:chOff x="6749548" y="1805330"/>
            <a:chExt cx="1437014" cy="1652450"/>
          </a:xfrm>
        </p:grpSpPr>
        <p:grpSp>
          <p:nvGrpSpPr>
            <p:cNvPr id="96" name="组合 95"/>
            <p:cNvGrpSpPr/>
            <p:nvPr/>
          </p:nvGrpSpPr>
          <p:grpSpPr>
            <a:xfrm>
              <a:off x="6749548" y="1805330"/>
              <a:ext cx="1437014" cy="1652450"/>
              <a:chOff x="7039108" y="3736654"/>
              <a:chExt cx="1122657" cy="1290965"/>
            </a:xfrm>
          </p:grpSpPr>
          <p:pic>
            <p:nvPicPr>
              <p:cNvPr id="98" name="图片 97"/>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5400000">
                <a:off x="7466199" y="4332054"/>
                <a:ext cx="1290965" cy="100166"/>
              </a:xfrm>
              <a:prstGeom prst="rect">
                <a:avLst/>
              </a:prstGeom>
            </p:spPr>
          </p:pic>
          <p:pic>
            <p:nvPicPr>
              <p:cNvPr id="99" name="图片 98"/>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16200000" flipH="1">
                <a:off x="6443708" y="4332054"/>
                <a:ext cx="1290965" cy="100166"/>
              </a:xfrm>
              <a:prstGeom prst="rect">
                <a:avLst/>
              </a:prstGeom>
            </p:spPr>
          </p:pic>
        </p:grpSp>
        <p:sp>
          <p:nvSpPr>
            <p:cNvPr id="97" name="Freeform 26"/>
            <p:cNvSpPr>
              <a:spLocks noEditPoints="1"/>
            </p:cNvSpPr>
            <p:nvPr/>
          </p:nvSpPr>
          <p:spPr bwMode="auto">
            <a:xfrm>
              <a:off x="7272247" y="2402121"/>
              <a:ext cx="436753" cy="45886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0065B0"/>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00" name="组合 99"/>
          <p:cNvGrpSpPr/>
          <p:nvPr/>
        </p:nvGrpSpPr>
        <p:grpSpPr>
          <a:xfrm>
            <a:off x="6741622" y="4238979"/>
            <a:ext cx="1437014" cy="1652450"/>
            <a:chOff x="6741622" y="4238979"/>
            <a:chExt cx="1437014" cy="1652450"/>
          </a:xfrm>
        </p:grpSpPr>
        <p:grpSp>
          <p:nvGrpSpPr>
            <p:cNvPr id="101" name="组合 100"/>
            <p:cNvGrpSpPr/>
            <p:nvPr/>
          </p:nvGrpSpPr>
          <p:grpSpPr>
            <a:xfrm>
              <a:off x="6741622" y="4238979"/>
              <a:ext cx="1437014" cy="1652450"/>
              <a:chOff x="1791034" y="2578294"/>
              <a:chExt cx="1122657" cy="1290965"/>
            </a:xfrm>
          </p:grpSpPr>
          <p:pic>
            <p:nvPicPr>
              <p:cNvPr id="103" name="图片 102"/>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5400000">
                <a:off x="2218125" y="3173694"/>
                <a:ext cx="1290965" cy="100166"/>
              </a:xfrm>
              <a:prstGeom prst="rect">
                <a:avLst/>
              </a:prstGeom>
            </p:spPr>
          </p:pic>
          <p:pic>
            <p:nvPicPr>
              <p:cNvPr id="104" name="图片 103"/>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16200000" flipH="1">
                <a:off x="1195634" y="3173694"/>
                <a:ext cx="1290965" cy="100166"/>
              </a:xfrm>
              <a:prstGeom prst="rect">
                <a:avLst/>
              </a:prstGeom>
            </p:spPr>
          </p:pic>
        </p:grpSp>
        <p:sp>
          <p:nvSpPr>
            <p:cNvPr id="102" name="Freeform 31"/>
            <p:cNvSpPr>
              <a:spLocks noEditPoints="1"/>
            </p:cNvSpPr>
            <p:nvPr/>
          </p:nvSpPr>
          <p:spPr bwMode="auto">
            <a:xfrm>
              <a:off x="7308438" y="4839612"/>
              <a:ext cx="401271" cy="5046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00B0F0"/>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05" name="组合 104"/>
          <p:cNvGrpSpPr/>
          <p:nvPr/>
        </p:nvGrpSpPr>
        <p:grpSpPr>
          <a:xfrm>
            <a:off x="960343" y="4236601"/>
            <a:ext cx="1437014" cy="1652450"/>
            <a:chOff x="960343" y="4236601"/>
            <a:chExt cx="1437014" cy="1652450"/>
          </a:xfrm>
        </p:grpSpPr>
        <p:grpSp>
          <p:nvGrpSpPr>
            <p:cNvPr id="106" name="组合 105"/>
            <p:cNvGrpSpPr/>
            <p:nvPr/>
          </p:nvGrpSpPr>
          <p:grpSpPr>
            <a:xfrm>
              <a:off x="960343" y="4236601"/>
              <a:ext cx="1437014" cy="1652450"/>
              <a:chOff x="7039108" y="3736654"/>
              <a:chExt cx="1122657" cy="1290965"/>
            </a:xfrm>
          </p:grpSpPr>
          <p:pic>
            <p:nvPicPr>
              <p:cNvPr id="108" name="图片 107"/>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5400000">
                <a:off x="7466199" y="4332054"/>
                <a:ext cx="1290965" cy="100166"/>
              </a:xfrm>
              <a:prstGeom prst="rect">
                <a:avLst/>
              </a:prstGeom>
            </p:spPr>
          </p:pic>
          <p:pic>
            <p:nvPicPr>
              <p:cNvPr id="109" name="图片 108"/>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Layer>
                    </a14:imgProps>
                  </a:ext>
                </a:extLst>
              </a:blip>
              <a:srcRect b="72279"/>
              <a:stretch>
                <a:fillRect/>
              </a:stretch>
            </p:blipFill>
            <p:spPr>
              <a:xfrm rot="16200000" flipH="1">
                <a:off x="6443708" y="4332054"/>
                <a:ext cx="1290965" cy="100166"/>
              </a:xfrm>
              <a:prstGeom prst="rect">
                <a:avLst/>
              </a:prstGeom>
            </p:spPr>
          </p:pic>
        </p:grpSp>
        <p:sp>
          <p:nvSpPr>
            <p:cNvPr id="107" name="Freeform 16"/>
            <p:cNvSpPr>
              <a:spLocks noEditPoints="1"/>
            </p:cNvSpPr>
            <p:nvPr/>
          </p:nvSpPr>
          <p:spPr bwMode="auto">
            <a:xfrm>
              <a:off x="1373986" y="4857678"/>
              <a:ext cx="590366" cy="470798"/>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065B0"/>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outHorizontal)">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ppt_w</p:attrName>
                                        </p:attrNameLst>
                                      </p:cBhvr>
                                      <p:tavLst>
                                        <p:tav tm="0">
                                          <p:val>
                                            <p:fltVal val="0"/>
                                          </p:val>
                                        </p:tav>
                                        <p:tav tm="100000">
                                          <p:val>
                                            <p:strVal val="#ppt_w"/>
                                          </p:val>
                                        </p:tav>
                                      </p:tavLst>
                                    </p:anim>
                                    <p:anim calcmode="lin" valueType="num">
                                      <p:cBhvr>
                                        <p:cTn id="12" dur="500" fill="hold"/>
                                        <p:tgtEl>
                                          <p:spTgt spid="58"/>
                                        </p:tgtEl>
                                        <p:attrNameLst>
                                          <p:attrName>ppt_h</p:attrName>
                                        </p:attrNameLst>
                                      </p:cBhvr>
                                      <p:tavLst>
                                        <p:tav tm="0">
                                          <p:val>
                                            <p:fltVal val="0"/>
                                          </p:val>
                                        </p:tav>
                                        <p:tav tm="100000">
                                          <p:val>
                                            <p:strVal val="#ppt_h"/>
                                          </p:val>
                                        </p:tav>
                                      </p:tavLst>
                                    </p:anim>
                                    <p:animEffect transition="in" filter="fade">
                                      <p:cBhvr>
                                        <p:cTn id="13" dur="500"/>
                                        <p:tgtEl>
                                          <p:spTgt spid="5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barn(outHorizontal)">
                                      <p:cBhvr>
                                        <p:cTn id="27" dur="500"/>
                                        <p:tgtEl>
                                          <p:spTgt spid="9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500" fill="hold"/>
                                        <p:tgtEl>
                                          <p:spTgt spid="66"/>
                                        </p:tgtEl>
                                        <p:attrNameLst>
                                          <p:attrName>ppt_w</p:attrName>
                                        </p:attrNameLst>
                                      </p:cBhvr>
                                      <p:tavLst>
                                        <p:tav tm="0">
                                          <p:val>
                                            <p:fltVal val="0"/>
                                          </p:val>
                                        </p:tav>
                                        <p:tav tm="100000">
                                          <p:val>
                                            <p:strVal val="#ppt_w"/>
                                          </p:val>
                                        </p:tav>
                                      </p:tavLst>
                                    </p:anim>
                                    <p:anim calcmode="lin" valueType="num">
                                      <p:cBhvr>
                                        <p:cTn id="32" dur="500" fill="hold"/>
                                        <p:tgtEl>
                                          <p:spTgt spid="66"/>
                                        </p:tgtEl>
                                        <p:attrNameLst>
                                          <p:attrName>ppt_h</p:attrName>
                                        </p:attrNameLst>
                                      </p:cBhvr>
                                      <p:tavLst>
                                        <p:tav tm="0">
                                          <p:val>
                                            <p:fltVal val="0"/>
                                          </p:val>
                                        </p:tav>
                                        <p:tav tm="100000">
                                          <p:val>
                                            <p:strVal val="#ppt_h"/>
                                          </p:val>
                                        </p:tav>
                                      </p:tavLst>
                                    </p:anim>
                                    <p:animEffect transition="in" filter="fade">
                                      <p:cBhvr>
                                        <p:cTn id="33" dur="500"/>
                                        <p:tgtEl>
                                          <p:spTgt spid="66"/>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6" presetClass="entr" presetSubtype="42" fill="hold"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barn(outHorizontal)">
                                      <p:cBhvr>
                                        <p:cTn id="47" dur="500"/>
                                        <p:tgtEl>
                                          <p:spTgt spid="105"/>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6000"/>
                            </p:stCondLst>
                            <p:childTnLst>
                              <p:par>
                                <p:cTn id="55" presetID="14" presetClass="entr" presetSubtype="1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6" presetClass="entr" presetSubtype="42" fill="hold"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barn(outHorizontal)">
                                      <p:cBhvr>
                                        <p:cTn id="67" dur="500"/>
                                        <p:tgtEl>
                                          <p:spTgt spid="100"/>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childTnLst>
                          </p:cTn>
                        </p:par>
                        <p:par>
                          <p:cTn id="74" fill="hold">
                            <p:stCondLst>
                              <p:cond delay="8500"/>
                            </p:stCondLst>
                            <p:childTnLst>
                              <p:par>
                                <p:cTn id="75" presetID="14" presetClass="entr" presetSubtype="1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500"/>
                                        <p:tgtEl>
                                          <p:spTgt spid="41"/>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46"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134739"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部门活动组织情况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890897" y="2307764"/>
            <a:ext cx="2145439" cy="2144663"/>
            <a:chOff x="1367367" y="1923540"/>
            <a:chExt cx="2091076" cy="2091076"/>
          </a:xfrm>
        </p:grpSpPr>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218" y="2113784"/>
              <a:ext cx="1921373" cy="1785350"/>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8" name="组合 7"/>
            <p:cNvGrpSpPr/>
            <p:nvPr/>
          </p:nvGrpSpPr>
          <p:grpSpPr>
            <a:xfrm>
              <a:off x="1367367" y="1923540"/>
              <a:ext cx="2091076" cy="2091076"/>
              <a:chOff x="4742449" y="2216782"/>
              <a:chExt cx="3801476" cy="3801476"/>
            </a:xfrm>
          </p:grpSpPr>
          <p:sp>
            <p:nvSpPr>
              <p:cNvPr id="9" name="任意多边形 8"/>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 name="圆角矩形 9"/>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圆角矩形 10"/>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12" name="组合 11"/>
          <p:cNvGrpSpPr/>
          <p:nvPr/>
        </p:nvGrpSpPr>
        <p:grpSpPr>
          <a:xfrm>
            <a:off x="3619994" y="2307764"/>
            <a:ext cx="2145439" cy="2144663"/>
            <a:chOff x="3751324" y="1923540"/>
            <a:chExt cx="2091076" cy="2091076"/>
          </a:xfrm>
        </p:grpSpPr>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7120" y="2094096"/>
              <a:ext cx="1921373" cy="1805037"/>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14" name="组合 13"/>
            <p:cNvGrpSpPr/>
            <p:nvPr/>
          </p:nvGrpSpPr>
          <p:grpSpPr>
            <a:xfrm>
              <a:off x="3751324" y="1923540"/>
              <a:ext cx="2091076" cy="2091076"/>
              <a:chOff x="4742449" y="2216782"/>
              <a:chExt cx="3801476" cy="3801476"/>
            </a:xfrm>
          </p:grpSpPr>
          <p:sp>
            <p:nvSpPr>
              <p:cNvPr id="15" name="任意多边形 14"/>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圆角矩形 15"/>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圆角矩形 16"/>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18" name="组合 17"/>
          <p:cNvGrpSpPr/>
          <p:nvPr/>
        </p:nvGrpSpPr>
        <p:grpSpPr>
          <a:xfrm>
            <a:off x="6344842" y="2307763"/>
            <a:ext cx="2153932" cy="2144664"/>
            <a:chOff x="6258959" y="1923539"/>
            <a:chExt cx="2099355" cy="2091077"/>
          </a:xfrm>
        </p:grpSpPr>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6941" y="1923539"/>
              <a:ext cx="1921373" cy="1975593"/>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20" name="组合 19"/>
            <p:cNvGrpSpPr/>
            <p:nvPr/>
          </p:nvGrpSpPr>
          <p:grpSpPr>
            <a:xfrm>
              <a:off x="6258959" y="1923540"/>
              <a:ext cx="2091076" cy="2091076"/>
              <a:chOff x="4742449" y="2216782"/>
              <a:chExt cx="3801476" cy="3801476"/>
            </a:xfrm>
          </p:grpSpPr>
          <p:sp>
            <p:nvSpPr>
              <p:cNvPr id="21" name="任意多边形 20"/>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圆角矩形 24"/>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圆角矩形 25"/>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7" name="组合 26"/>
          <p:cNvGrpSpPr/>
          <p:nvPr/>
        </p:nvGrpSpPr>
        <p:grpSpPr>
          <a:xfrm>
            <a:off x="9073289" y="2307764"/>
            <a:ext cx="2155231" cy="2144663"/>
            <a:chOff x="8787513" y="1923540"/>
            <a:chExt cx="2100620" cy="2091076"/>
          </a:xfrm>
        </p:grpSpPr>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6762" y="2094096"/>
              <a:ext cx="1921371" cy="1805036"/>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29" name="组合 28"/>
            <p:cNvGrpSpPr/>
            <p:nvPr/>
          </p:nvGrpSpPr>
          <p:grpSpPr>
            <a:xfrm>
              <a:off x="8787513" y="1923540"/>
              <a:ext cx="2091076" cy="2091076"/>
              <a:chOff x="4742449" y="2216782"/>
              <a:chExt cx="3801476" cy="3801476"/>
            </a:xfrm>
          </p:grpSpPr>
          <p:sp>
            <p:nvSpPr>
              <p:cNvPr id="30" name="任意多边形 29"/>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 name="组合 1"/>
          <p:cNvGrpSpPr/>
          <p:nvPr/>
        </p:nvGrpSpPr>
        <p:grpSpPr>
          <a:xfrm>
            <a:off x="964485" y="4901865"/>
            <a:ext cx="2061239" cy="638374"/>
            <a:chOff x="964485" y="4901865"/>
            <a:chExt cx="2061239" cy="638374"/>
          </a:xfrm>
        </p:grpSpPr>
        <p:sp>
          <p:nvSpPr>
            <p:cNvPr id="34" name="任意多边形 33"/>
            <p:cNvSpPr/>
            <p:nvPr/>
          </p:nvSpPr>
          <p:spPr>
            <a:xfrm>
              <a:off x="964485" y="4901866"/>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rgbClr val="00B0F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TextBox 11"/>
            <p:cNvSpPr txBox="1"/>
            <p:nvPr/>
          </p:nvSpPr>
          <p:spPr>
            <a:xfrm>
              <a:off x="128401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拔河比赛</a:t>
              </a:r>
            </a:p>
          </p:txBody>
        </p:sp>
      </p:grpSp>
      <p:sp>
        <p:nvSpPr>
          <p:cNvPr id="52" name="TextBox 12"/>
          <p:cNvSpPr txBox="1"/>
          <p:nvPr/>
        </p:nvSpPr>
        <p:spPr>
          <a:xfrm>
            <a:off x="1039424"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704194" y="4901865"/>
            <a:ext cx="2061239" cy="638373"/>
            <a:chOff x="3704194" y="4901865"/>
            <a:chExt cx="2061239" cy="638373"/>
          </a:xfrm>
        </p:grpSpPr>
        <p:sp>
          <p:nvSpPr>
            <p:cNvPr id="38" name="任意多边形 37"/>
            <p:cNvSpPr/>
            <p:nvPr/>
          </p:nvSpPr>
          <p:spPr>
            <a:xfrm>
              <a:off x="3704194"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rgbClr val="0065B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TextBox 11"/>
            <p:cNvSpPr txBox="1"/>
            <p:nvPr/>
          </p:nvSpPr>
          <p:spPr>
            <a:xfrm>
              <a:off x="402372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涉外联谊</a:t>
              </a:r>
            </a:p>
          </p:txBody>
        </p:sp>
      </p:grpSp>
      <p:sp>
        <p:nvSpPr>
          <p:cNvPr id="54" name="TextBox 12"/>
          <p:cNvSpPr txBox="1"/>
          <p:nvPr/>
        </p:nvSpPr>
        <p:spPr>
          <a:xfrm>
            <a:off x="3779134"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443903" y="4901865"/>
            <a:ext cx="2061239" cy="638373"/>
            <a:chOff x="6443903" y="4901865"/>
            <a:chExt cx="2061239" cy="638373"/>
          </a:xfrm>
        </p:grpSpPr>
        <p:sp>
          <p:nvSpPr>
            <p:cNvPr id="42" name="任意多边形 41"/>
            <p:cNvSpPr/>
            <p:nvPr/>
          </p:nvSpPr>
          <p:spPr>
            <a:xfrm>
              <a:off x="6443903"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rgbClr val="00B0F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TextBox 11"/>
            <p:cNvSpPr txBox="1"/>
            <p:nvPr/>
          </p:nvSpPr>
          <p:spPr>
            <a:xfrm>
              <a:off x="6781456"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技术比武</a:t>
              </a:r>
            </a:p>
          </p:txBody>
        </p:sp>
      </p:grpSp>
      <p:sp>
        <p:nvSpPr>
          <p:cNvPr id="56" name="TextBox 12"/>
          <p:cNvSpPr txBox="1"/>
          <p:nvPr/>
        </p:nvSpPr>
        <p:spPr>
          <a:xfrm>
            <a:off x="6536868"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9183612" y="4901865"/>
            <a:ext cx="2061239" cy="638373"/>
            <a:chOff x="9183612" y="4901865"/>
            <a:chExt cx="2061239" cy="638373"/>
          </a:xfrm>
        </p:grpSpPr>
        <p:sp>
          <p:nvSpPr>
            <p:cNvPr id="46" name="任意多边形 45"/>
            <p:cNvSpPr/>
            <p:nvPr/>
          </p:nvSpPr>
          <p:spPr>
            <a:xfrm>
              <a:off x="9183612"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rgbClr val="0065B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TextBox 11"/>
            <p:cNvSpPr txBox="1"/>
            <p:nvPr/>
          </p:nvSpPr>
          <p:spPr>
            <a:xfrm>
              <a:off x="9661679" y="4901865"/>
              <a:ext cx="1112805"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红歌会</a:t>
              </a:r>
            </a:p>
          </p:txBody>
        </p:sp>
      </p:grpSp>
      <p:sp>
        <p:nvSpPr>
          <p:cNvPr id="58" name="TextBox 12"/>
          <p:cNvSpPr txBox="1"/>
          <p:nvPr/>
        </p:nvSpPr>
        <p:spPr>
          <a:xfrm>
            <a:off x="9248279" y="5665391"/>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100"/>
                                  </p:stCondLst>
                                  <p:childTnLst>
                                    <p:animScale>
                                      <p:cBhvr>
                                        <p:cTn id="11" dur="100" fill="hold"/>
                                        <p:tgtEl>
                                          <p:spTgt spid="6"/>
                                        </p:tgtEl>
                                      </p:cBhvr>
                                      <p:by x="110000" y="110000"/>
                                    </p:animScale>
                                  </p:childTnLst>
                                </p:cTn>
                              </p:par>
                              <p:par>
                                <p:cTn id="12" presetID="6" presetClass="emph" presetSubtype="0" fill="hold" nodeType="withEffect">
                                  <p:stCondLst>
                                    <p:cond delay="200"/>
                                  </p:stCondLst>
                                  <p:childTnLst>
                                    <p:animScale>
                                      <p:cBhvr>
                                        <p:cTn id="13" dur="200" fill="hold"/>
                                        <p:tgtEl>
                                          <p:spTgt spid="6"/>
                                        </p:tgtEl>
                                      </p:cBhvr>
                                      <p:by x="90000" y="90000"/>
                                    </p:animScale>
                                  </p:childTnLst>
                                </p:cTn>
                              </p:par>
                              <p:par>
                                <p:cTn id="14" presetID="6" presetClass="emph" presetSubtype="0" fill="hold" nodeType="withEffect">
                                  <p:stCondLst>
                                    <p:cond delay="400"/>
                                  </p:stCondLst>
                                  <p:childTnLst>
                                    <p:animScale>
                                      <p:cBhvr>
                                        <p:cTn id="15" dur="100" fill="hold"/>
                                        <p:tgtEl>
                                          <p:spTgt spid="6"/>
                                        </p:tgtEl>
                                      </p:cBhvr>
                                      <p:by x="105000" y="105000"/>
                                    </p:animScale>
                                  </p:childTnLst>
                                </p:cTn>
                              </p:par>
                              <p:par>
                                <p:cTn id="16" presetID="6" presetClass="emph" presetSubtype="0" fill="hold" nodeType="withEffect">
                                  <p:stCondLst>
                                    <p:cond delay="500"/>
                                  </p:stCondLst>
                                  <p:childTnLst>
                                    <p:animScale>
                                      <p:cBhvr>
                                        <p:cTn id="17" dur="200" fill="hold"/>
                                        <p:tgtEl>
                                          <p:spTgt spid="6"/>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 fill="hold"/>
                                        <p:tgtEl>
                                          <p:spTgt spid="12"/>
                                        </p:tgtEl>
                                        <p:attrNameLst>
                                          <p:attrName>ppt_w</p:attrName>
                                        </p:attrNameLst>
                                      </p:cBhvr>
                                      <p:tavLst>
                                        <p:tav tm="0">
                                          <p:val>
                                            <p:fltVal val="0"/>
                                          </p:val>
                                        </p:tav>
                                        <p:tav tm="100000">
                                          <p:val>
                                            <p:strVal val="#ppt_w"/>
                                          </p:val>
                                        </p:tav>
                                      </p:tavLst>
                                    </p:anim>
                                    <p:anim calcmode="lin" valueType="num">
                                      <p:cBhvr>
                                        <p:cTn id="22" dur="100" fill="hold"/>
                                        <p:tgtEl>
                                          <p:spTgt spid="12"/>
                                        </p:tgtEl>
                                        <p:attrNameLst>
                                          <p:attrName>ppt_h</p:attrName>
                                        </p:attrNameLst>
                                      </p:cBhvr>
                                      <p:tavLst>
                                        <p:tav tm="0">
                                          <p:val>
                                            <p:fltVal val="0"/>
                                          </p:val>
                                        </p:tav>
                                        <p:tav tm="100000">
                                          <p:val>
                                            <p:strVal val="#ppt_h"/>
                                          </p:val>
                                        </p:tav>
                                      </p:tavLst>
                                    </p:anim>
                                    <p:animEffect transition="in" filter="fade">
                                      <p:cBhvr>
                                        <p:cTn id="23" dur="100"/>
                                        <p:tgtEl>
                                          <p:spTgt spid="12"/>
                                        </p:tgtEl>
                                      </p:cBhvr>
                                    </p:animEffect>
                                  </p:childTnLst>
                                </p:cTn>
                              </p:par>
                              <p:par>
                                <p:cTn id="24" presetID="6" presetClass="emph" presetSubtype="0" fill="hold" nodeType="withEffect">
                                  <p:stCondLst>
                                    <p:cond delay="100"/>
                                  </p:stCondLst>
                                  <p:childTnLst>
                                    <p:animScale>
                                      <p:cBhvr>
                                        <p:cTn id="25" dur="100" fill="hold"/>
                                        <p:tgtEl>
                                          <p:spTgt spid="12"/>
                                        </p:tgtEl>
                                      </p:cBhvr>
                                      <p:by x="110000" y="110000"/>
                                    </p:animScale>
                                  </p:childTnLst>
                                </p:cTn>
                              </p:par>
                              <p:par>
                                <p:cTn id="26" presetID="6" presetClass="emph" presetSubtype="0" fill="hold" nodeType="withEffect">
                                  <p:stCondLst>
                                    <p:cond delay="200"/>
                                  </p:stCondLst>
                                  <p:childTnLst>
                                    <p:animScale>
                                      <p:cBhvr>
                                        <p:cTn id="27" dur="200" fill="hold"/>
                                        <p:tgtEl>
                                          <p:spTgt spid="12"/>
                                        </p:tgtEl>
                                      </p:cBhvr>
                                      <p:by x="90000" y="90000"/>
                                    </p:animScale>
                                  </p:childTnLst>
                                </p:cTn>
                              </p:par>
                              <p:par>
                                <p:cTn id="28" presetID="6" presetClass="emph" presetSubtype="0" fill="hold" nodeType="withEffect">
                                  <p:stCondLst>
                                    <p:cond delay="400"/>
                                  </p:stCondLst>
                                  <p:childTnLst>
                                    <p:animScale>
                                      <p:cBhvr>
                                        <p:cTn id="29" dur="100" fill="hold"/>
                                        <p:tgtEl>
                                          <p:spTgt spid="12"/>
                                        </p:tgtEl>
                                      </p:cBhvr>
                                      <p:by x="105000" y="105000"/>
                                    </p:animScale>
                                  </p:childTnLst>
                                </p:cTn>
                              </p:par>
                              <p:par>
                                <p:cTn id="30" presetID="6" presetClass="emph" presetSubtype="0" fill="hold" nodeType="withEffect">
                                  <p:stCondLst>
                                    <p:cond delay="500"/>
                                  </p:stCondLst>
                                  <p:childTnLst>
                                    <p:animScale>
                                      <p:cBhvr>
                                        <p:cTn id="31" dur="200" fill="hold"/>
                                        <p:tgtEl>
                                          <p:spTgt spid="12"/>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 fill="hold"/>
                                        <p:tgtEl>
                                          <p:spTgt spid="18"/>
                                        </p:tgtEl>
                                        <p:attrNameLst>
                                          <p:attrName>ppt_w</p:attrName>
                                        </p:attrNameLst>
                                      </p:cBhvr>
                                      <p:tavLst>
                                        <p:tav tm="0">
                                          <p:val>
                                            <p:fltVal val="0"/>
                                          </p:val>
                                        </p:tav>
                                        <p:tav tm="100000">
                                          <p:val>
                                            <p:strVal val="#ppt_w"/>
                                          </p:val>
                                        </p:tav>
                                      </p:tavLst>
                                    </p:anim>
                                    <p:anim calcmode="lin" valueType="num">
                                      <p:cBhvr>
                                        <p:cTn id="36" dur="100" fill="hold"/>
                                        <p:tgtEl>
                                          <p:spTgt spid="18"/>
                                        </p:tgtEl>
                                        <p:attrNameLst>
                                          <p:attrName>ppt_h</p:attrName>
                                        </p:attrNameLst>
                                      </p:cBhvr>
                                      <p:tavLst>
                                        <p:tav tm="0">
                                          <p:val>
                                            <p:fltVal val="0"/>
                                          </p:val>
                                        </p:tav>
                                        <p:tav tm="100000">
                                          <p:val>
                                            <p:strVal val="#ppt_h"/>
                                          </p:val>
                                        </p:tav>
                                      </p:tavLst>
                                    </p:anim>
                                    <p:animEffect transition="in" filter="fade">
                                      <p:cBhvr>
                                        <p:cTn id="37" dur="100"/>
                                        <p:tgtEl>
                                          <p:spTgt spid="18"/>
                                        </p:tgtEl>
                                      </p:cBhvr>
                                    </p:animEffect>
                                  </p:childTnLst>
                                </p:cTn>
                              </p:par>
                              <p:par>
                                <p:cTn id="38" presetID="6" presetClass="emph" presetSubtype="0" fill="hold" nodeType="withEffect">
                                  <p:stCondLst>
                                    <p:cond delay="100"/>
                                  </p:stCondLst>
                                  <p:childTnLst>
                                    <p:animScale>
                                      <p:cBhvr>
                                        <p:cTn id="39" dur="100" fill="hold"/>
                                        <p:tgtEl>
                                          <p:spTgt spid="18"/>
                                        </p:tgtEl>
                                      </p:cBhvr>
                                      <p:by x="110000" y="110000"/>
                                    </p:animScale>
                                  </p:childTnLst>
                                </p:cTn>
                              </p:par>
                              <p:par>
                                <p:cTn id="40" presetID="6" presetClass="emph" presetSubtype="0" fill="hold" nodeType="withEffect">
                                  <p:stCondLst>
                                    <p:cond delay="200"/>
                                  </p:stCondLst>
                                  <p:childTnLst>
                                    <p:animScale>
                                      <p:cBhvr>
                                        <p:cTn id="41" dur="200" fill="hold"/>
                                        <p:tgtEl>
                                          <p:spTgt spid="18"/>
                                        </p:tgtEl>
                                      </p:cBhvr>
                                      <p:by x="90000" y="90000"/>
                                    </p:animScale>
                                  </p:childTnLst>
                                </p:cTn>
                              </p:par>
                              <p:par>
                                <p:cTn id="42" presetID="6" presetClass="emph" presetSubtype="0" fill="hold" nodeType="withEffect">
                                  <p:stCondLst>
                                    <p:cond delay="400"/>
                                  </p:stCondLst>
                                  <p:childTnLst>
                                    <p:animScale>
                                      <p:cBhvr>
                                        <p:cTn id="43" dur="100" fill="hold"/>
                                        <p:tgtEl>
                                          <p:spTgt spid="18"/>
                                        </p:tgtEl>
                                      </p:cBhvr>
                                      <p:by x="105000" y="105000"/>
                                    </p:animScale>
                                  </p:childTnLst>
                                </p:cTn>
                              </p:par>
                              <p:par>
                                <p:cTn id="44" presetID="6" presetClass="emph" presetSubtype="0" fill="hold" nodeType="withEffect">
                                  <p:stCondLst>
                                    <p:cond delay="500"/>
                                  </p:stCondLst>
                                  <p:childTnLst>
                                    <p:animScale>
                                      <p:cBhvr>
                                        <p:cTn id="45" dur="200" fill="hold"/>
                                        <p:tgtEl>
                                          <p:spTgt spid="18"/>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 fill="hold"/>
                                        <p:tgtEl>
                                          <p:spTgt spid="27"/>
                                        </p:tgtEl>
                                        <p:attrNameLst>
                                          <p:attrName>ppt_w</p:attrName>
                                        </p:attrNameLst>
                                      </p:cBhvr>
                                      <p:tavLst>
                                        <p:tav tm="0">
                                          <p:val>
                                            <p:fltVal val="0"/>
                                          </p:val>
                                        </p:tav>
                                        <p:tav tm="100000">
                                          <p:val>
                                            <p:strVal val="#ppt_w"/>
                                          </p:val>
                                        </p:tav>
                                      </p:tavLst>
                                    </p:anim>
                                    <p:anim calcmode="lin" valueType="num">
                                      <p:cBhvr>
                                        <p:cTn id="50" dur="100" fill="hold"/>
                                        <p:tgtEl>
                                          <p:spTgt spid="27"/>
                                        </p:tgtEl>
                                        <p:attrNameLst>
                                          <p:attrName>ppt_h</p:attrName>
                                        </p:attrNameLst>
                                      </p:cBhvr>
                                      <p:tavLst>
                                        <p:tav tm="0">
                                          <p:val>
                                            <p:fltVal val="0"/>
                                          </p:val>
                                        </p:tav>
                                        <p:tav tm="100000">
                                          <p:val>
                                            <p:strVal val="#ppt_h"/>
                                          </p:val>
                                        </p:tav>
                                      </p:tavLst>
                                    </p:anim>
                                    <p:animEffect transition="in" filter="fade">
                                      <p:cBhvr>
                                        <p:cTn id="51" dur="100"/>
                                        <p:tgtEl>
                                          <p:spTgt spid="27"/>
                                        </p:tgtEl>
                                      </p:cBhvr>
                                    </p:animEffect>
                                  </p:childTnLst>
                                </p:cTn>
                              </p:par>
                              <p:par>
                                <p:cTn id="52" presetID="6" presetClass="emph" presetSubtype="0" fill="hold" nodeType="withEffect">
                                  <p:stCondLst>
                                    <p:cond delay="100"/>
                                  </p:stCondLst>
                                  <p:childTnLst>
                                    <p:animScale>
                                      <p:cBhvr>
                                        <p:cTn id="53" dur="100" fill="hold"/>
                                        <p:tgtEl>
                                          <p:spTgt spid="27"/>
                                        </p:tgtEl>
                                      </p:cBhvr>
                                      <p:by x="110000" y="110000"/>
                                    </p:animScale>
                                  </p:childTnLst>
                                </p:cTn>
                              </p:par>
                              <p:par>
                                <p:cTn id="54" presetID="6" presetClass="emph" presetSubtype="0" fill="hold" nodeType="withEffect">
                                  <p:stCondLst>
                                    <p:cond delay="200"/>
                                  </p:stCondLst>
                                  <p:childTnLst>
                                    <p:animScale>
                                      <p:cBhvr>
                                        <p:cTn id="55" dur="200" fill="hold"/>
                                        <p:tgtEl>
                                          <p:spTgt spid="27"/>
                                        </p:tgtEl>
                                      </p:cBhvr>
                                      <p:by x="90000" y="90000"/>
                                    </p:animScale>
                                  </p:childTnLst>
                                </p:cTn>
                              </p:par>
                              <p:par>
                                <p:cTn id="56" presetID="6" presetClass="emph" presetSubtype="0" fill="hold" nodeType="withEffect">
                                  <p:stCondLst>
                                    <p:cond delay="400"/>
                                  </p:stCondLst>
                                  <p:childTnLst>
                                    <p:animScale>
                                      <p:cBhvr>
                                        <p:cTn id="57" dur="100" fill="hold"/>
                                        <p:tgtEl>
                                          <p:spTgt spid="27"/>
                                        </p:tgtEl>
                                      </p:cBhvr>
                                      <p:by x="105000" y="105000"/>
                                    </p:animScale>
                                  </p:childTnLst>
                                </p:cTn>
                              </p:par>
                              <p:par>
                                <p:cTn id="58" presetID="6" presetClass="emph" presetSubtype="0" fill="hold" nodeType="withEffect">
                                  <p:stCondLst>
                                    <p:cond delay="500"/>
                                  </p:stCondLst>
                                  <p:childTnLst>
                                    <p:animScale>
                                      <p:cBhvr>
                                        <p:cTn id="59" dur="200" fill="hold"/>
                                        <p:tgtEl>
                                          <p:spTgt spid="27"/>
                                        </p:tgtEl>
                                      </p:cBhvr>
                                      <p:by x="95000" y="95000"/>
                                    </p:animScale>
                                  </p:childTnLst>
                                </p:cTn>
                              </p:par>
                            </p:childTnLst>
                          </p:cTn>
                        </p:par>
                        <p:par>
                          <p:cTn id="60" fill="hold">
                            <p:stCondLst>
                              <p:cond delay="2000"/>
                            </p:stCondLst>
                            <p:childTnLst>
                              <p:par>
                                <p:cTn id="61" presetID="2" presetClass="entr" presetSubtype="4" decel="4200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750" fill="hold"/>
                                        <p:tgtEl>
                                          <p:spTgt spid="2"/>
                                        </p:tgtEl>
                                        <p:attrNameLst>
                                          <p:attrName>ppt_x</p:attrName>
                                        </p:attrNameLst>
                                      </p:cBhvr>
                                      <p:tavLst>
                                        <p:tav tm="0">
                                          <p:val>
                                            <p:strVal val="#ppt_x"/>
                                          </p:val>
                                        </p:tav>
                                        <p:tav tm="100000">
                                          <p:val>
                                            <p:strVal val="#ppt_x"/>
                                          </p:val>
                                        </p:tav>
                                      </p:tavLst>
                                    </p:anim>
                                    <p:anim calcmode="lin" valueType="num">
                                      <p:cBhvr additive="base">
                                        <p:cTn id="64" dur="75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decel="42000" fill="hold" nodeType="withEffect">
                                  <p:stCondLst>
                                    <p:cond delay="25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750" fill="hold"/>
                                        <p:tgtEl>
                                          <p:spTgt spid="3"/>
                                        </p:tgtEl>
                                        <p:attrNameLst>
                                          <p:attrName>ppt_x</p:attrName>
                                        </p:attrNameLst>
                                      </p:cBhvr>
                                      <p:tavLst>
                                        <p:tav tm="0">
                                          <p:val>
                                            <p:strVal val="#ppt_x"/>
                                          </p:val>
                                        </p:tav>
                                        <p:tav tm="100000">
                                          <p:val>
                                            <p:strVal val="#ppt_x"/>
                                          </p:val>
                                        </p:tav>
                                      </p:tavLst>
                                    </p:anim>
                                    <p:anim calcmode="lin" valueType="num">
                                      <p:cBhvr additive="base">
                                        <p:cTn id="68" dur="75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decel="42000" fill="hold" nodeType="withEffect">
                                  <p:stCondLst>
                                    <p:cond delay="50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750" fill="hold"/>
                                        <p:tgtEl>
                                          <p:spTgt spid="5"/>
                                        </p:tgtEl>
                                        <p:attrNameLst>
                                          <p:attrName>ppt_x</p:attrName>
                                        </p:attrNameLst>
                                      </p:cBhvr>
                                      <p:tavLst>
                                        <p:tav tm="0">
                                          <p:val>
                                            <p:strVal val="#ppt_x"/>
                                          </p:val>
                                        </p:tav>
                                        <p:tav tm="100000">
                                          <p:val>
                                            <p:strVal val="#ppt_x"/>
                                          </p:val>
                                        </p:tav>
                                      </p:tavLst>
                                    </p:anim>
                                    <p:anim calcmode="lin" valueType="num">
                                      <p:cBhvr additive="base">
                                        <p:cTn id="72" dur="750" fill="hold"/>
                                        <p:tgtEl>
                                          <p:spTgt spid="5"/>
                                        </p:tgtEl>
                                        <p:attrNameLst>
                                          <p:attrName>ppt_y</p:attrName>
                                        </p:attrNameLst>
                                      </p:cBhvr>
                                      <p:tavLst>
                                        <p:tav tm="0">
                                          <p:val>
                                            <p:strVal val="1+#ppt_h/2"/>
                                          </p:val>
                                        </p:tav>
                                        <p:tav tm="100000">
                                          <p:val>
                                            <p:strVal val="#ppt_y"/>
                                          </p:val>
                                        </p:tav>
                                      </p:tavLst>
                                    </p:anim>
                                  </p:childTnLst>
                                </p:cTn>
                              </p:par>
                              <p:par>
                                <p:cTn id="73" presetID="2" presetClass="entr" presetSubtype="4" decel="42000" fill="hold" nodeType="withEffect">
                                  <p:stCondLst>
                                    <p:cond delay="75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750" fill="hold"/>
                                        <p:tgtEl>
                                          <p:spTgt spid="59"/>
                                        </p:tgtEl>
                                        <p:attrNameLst>
                                          <p:attrName>ppt_x</p:attrName>
                                        </p:attrNameLst>
                                      </p:cBhvr>
                                      <p:tavLst>
                                        <p:tav tm="0">
                                          <p:val>
                                            <p:strVal val="#ppt_x"/>
                                          </p:val>
                                        </p:tav>
                                        <p:tav tm="100000">
                                          <p:val>
                                            <p:strVal val="#ppt_x"/>
                                          </p:val>
                                        </p:tav>
                                      </p:tavLst>
                                    </p:anim>
                                    <p:anim calcmode="lin" valueType="num">
                                      <p:cBhvr additive="base">
                                        <p:cTn id="76" dur="750" fill="hold"/>
                                        <p:tgtEl>
                                          <p:spTgt spid="59"/>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up)">
                                      <p:cBhvr>
                                        <p:cTn id="80" dur="500"/>
                                        <p:tgtEl>
                                          <p:spTgt spid="52"/>
                                        </p:tgtEl>
                                      </p:cBhvr>
                                    </p:animEffect>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wipe(up)">
                                      <p:cBhvr>
                                        <p:cTn id="84" dur="500"/>
                                        <p:tgtEl>
                                          <p:spTgt spid="54"/>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up)">
                                      <p:cBhvr>
                                        <p:cTn id="88" dur="500"/>
                                        <p:tgtEl>
                                          <p:spTgt spid="56"/>
                                        </p:tgtEl>
                                      </p:cBhvr>
                                    </p:animEffect>
                                  </p:childTnLst>
                                </p:cTn>
                              </p:par>
                            </p:childTnLst>
                          </p:cTn>
                        </p:par>
                        <p:par>
                          <p:cTn id="89" fill="hold">
                            <p:stCondLst>
                              <p:cond delay="4500"/>
                            </p:stCondLst>
                            <p:childTnLst>
                              <p:par>
                                <p:cTn id="90" presetID="22" presetClass="entr" presetSubtype="1"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up)">
                                      <p:cBhvr>
                                        <p:cTn id="9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CEDE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图片 13" descr="2副本.jpg"/>
          <p:cNvPicPr>
            <a:picLocks noChangeAspect="1"/>
          </p:cNvPicPr>
          <p:nvPr/>
        </p:nvPicPr>
        <p:blipFill rotWithShape="1">
          <a:blip r:embed="rId3">
            <a:extLst>
              <a:ext uri="{28A0092B-C50C-407E-A947-70E740481C1C}">
                <a14:useLocalDpi xmlns:a14="http://schemas.microsoft.com/office/drawing/2010/main" val="0"/>
              </a:ext>
            </a:extLst>
          </a:blip>
          <a:srcRect r="26381" b="78350"/>
          <a:stretch>
            <a:fillRect/>
          </a:stretch>
        </p:blipFill>
        <p:spPr>
          <a:xfrm flipH="1">
            <a:off x="0" y="-235841"/>
            <a:ext cx="12192000" cy="1512277"/>
          </a:xfrm>
          <a:prstGeom prst="rect">
            <a:avLst/>
          </a:prstGeom>
        </p:spPr>
      </p:pic>
      <p:sp>
        <p:nvSpPr>
          <p:cNvPr id="22" name="文本框 21"/>
          <p:cNvSpPr txBox="1"/>
          <p:nvPr/>
        </p:nvSpPr>
        <p:spPr>
          <a:xfrm>
            <a:off x="247678" y="104798"/>
            <a:ext cx="5134739" cy="830997"/>
          </a:xfrm>
          <a:prstGeom prst="rect">
            <a:avLst/>
          </a:prstGeom>
          <a:noFill/>
        </p:spPr>
        <p:txBody>
          <a:bodyPr wrap="none" rtlCol="0">
            <a:spAutoFit/>
          </a:bodyPr>
          <a:lstStyle/>
          <a:p>
            <a:r>
              <a:rPr lang="zh-CN" altLang="en-US" sz="4800" b="1" dirty="0">
                <a:solidFill>
                  <a:srgbClr val="0065B0"/>
                </a:solidFill>
                <a:latin typeface="幼圆" panose="02010509060101010101" pitchFamily="49" charset="-122"/>
                <a:ea typeface="幼圆" panose="02010509060101010101" pitchFamily="49" charset="-122"/>
              </a:rPr>
              <a:t>各项材料整理情况</a:t>
            </a:r>
          </a:p>
        </p:txBody>
      </p:sp>
      <p:sp>
        <p:nvSpPr>
          <p:cNvPr id="23" name="矩形 22"/>
          <p:cNvSpPr/>
          <p:nvPr/>
        </p:nvSpPr>
        <p:spPr>
          <a:xfrm>
            <a:off x="-863600" y="1048871"/>
            <a:ext cx="558800" cy="86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63600" y="1909482"/>
            <a:ext cx="558800" cy="860611"/>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87100" y="2164579"/>
            <a:ext cx="3719140" cy="4693421"/>
            <a:chOff x="655912" y="2105133"/>
            <a:chExt cx="2607791" cy="4693421"/>
          </a:xfrm>
        </p:grpSpPr>
        <p:sp>
          <p:nvSpPr>
            <p:cNvPr id="7"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37203" y="2560945"/>
              <a:ext cx="1894121" cy="58216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783883" y="1718404"/>
            <a:ext cx="1136932" cy="1334681"/>
            <a:chOff x="6591300" y="1966752"/>
            <a:chExt cx="830580" cy="975045"/>
          </a:xfrm>
        </p:grpSpPr>
        <p:sp>
          <p:nvSpPr>
            <p:cNvPr id="20" name="任意多边形 1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7" name="TextBox 26"/>
          <p:cNvSpPr txBox="1"/>
          <p:nvPr/>
        </p:nvSpPr>
        <p:spPr bwMode="auto">
          <a:xfrm>
            <a:off x="1260859"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29" name="组合 28"/>
          <p:cNvGrpSpPr/>
          <p:nvPr/>
        </p:nvGrpSpPr>
        <p:grpSpPr>
          <a:xfrm>
            <a:off x="4203154" y="2164579"/>
            <a:ext cx="3719140" cy="4693421"/>
            <a:chOff x="655912" y="2105133"/>
            <a:chExt cx="2607791" cy="4693421"/>
          </a:xfrm>
        </p:grpSpPr>
        <p:sp>
          <p:nvSpPr>
            <p:cNvPr id="30"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37203" y="2560945"/>
              <a:ext cx="1894121" cy="582162"/>
            </a:xfrm>
            <a:prstGeom prst="rect">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499937" y="1718404"/>
            <a:ext cx="1136932" cy="1334681"/>
            <a:chOff x="6591300" y="1966752"/>
            <a:chExt cx="830580" cy="975045"/>
          </a:xfrm>
        </p:grpSpPr>
        <p:sp>
          <p:nvSpPr>
            <p:cNvPr id="35" name="任意多边形 34"/>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9" name="TextBox 26"/>
          <p:cNvSpPr txBox="1"/>
          <p:nvPr/>
        </p:nvSpPr>
        <p:spPr bwMode="auto">
          <a:xfrm>
            <a:off x="4976913"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41" name="组合 40"/>
          <p:cNvGrpSpPr/>
          <p:nvPr/>
        </p:nvGrpSpPr>
        <p:grpSpPr>
          <a:xfrm>
            <a:off x="7975561" y="2164579"/>
            <a:ext cx="3719140" cy="4693421"/>
            <a:chOff x="655912" y="2105133"/>
            <a:chExt cx="2607791" cy="4693421"/>
          </a:xfrm>
        </p:grpSpPr>
        <p:sp>
          <p:nvSpPr>
            <p:cNvPr id="42"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037203" y="2560945"/>
              <a:ext cx="1894121" cy="58216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9272344" y="1718404"/>
            <a:ext cx="1136932" cy="1334681"/>
            <a:chOff x="6591300" y="1966752"/>
            <a:chExt cx="830580" cy="975045"/>
          </a:xfrm>
        </p:grpSpPr>
        <p:sp>
          <p:nvSpPr>
            <p:cNvPr id="47" name="任意多边形 46"/>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1" name="TextBox 26"/>
          <p:cNvSpPr txBox="1"/>
          <p:nvPr/>
        </p:nvSpPr>
        <p:spPr bwMode="auto">
          <a:xfrm>
            <a:off x="8749320"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3" name="组合 2"/>
          <p:cNvGrpSpPr/>
          <p:nvPr/>
        </p:nvGrpSpPr>
        <p:grpSpPr>
          <a:xfrm>
            <a:off x="1232023" y="5736312"/>
            <a:ext cx="2540891" cy="445116"/>
            <a:chOff x="1232023" y="5736312"/>
            <a:chExt cx="2540891" cy="445116"/>
          </a:xfrm>
        </p:grpSpPr>
        <p:sp>
          <p:nvSpPr>
            <p:cNvPr id="54" name="圆角矩形 53"/>
            <p:cNvSpPr/>
            <p:nvPr/>
          </p:nvSpPr>
          <p:spPr>
            <a:xfrm>
              <a:off x="1232023" y="5736312"/>
              <a:ext cx="2244948" cy="4451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268"/>
            <p:cNvSpPr txBox="1"/>
            <p:nvPr/>
          </p:nvSpPr>
          <p:spPr>
            <a:xfrm>
              <a:off x="1468157" y="5758815"/>
              <a:ext cx="2304757" cy="400110"/>
            </a:xfrm>
            <a:prstGeom prst="rect">
              <a:avLst/>
            </a:prstGeom>
            <a:noFill/>
          </p:spPr>
          <p:txBody>
            <a:bodyPr wrap="square"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历史材料归档</a:t>
              </a:r>
              <a:endParaRPr lang="en-US" altLang="zh-CN" sz="2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5" name="组合 4"/>
          <p:cNvGrpSpPr/>
          <p:nvPr/>
        </p:nvGrpSpPr>
        <p:grpSpPr>
          <a:xfrm>
            <a:off x="4948077" y="5736312"/>
            <a:ext cx="2798715" cy="445116"/>
            <a:chOff x="4948077" y="5736312"/>
            <a:chExt cx="2798715" cy="445116"/>
          </a:xfrm>
        </p:grpSpPr>
        <p:sp>
          <p:nvSpPr>
            <p:cNvPr id="56" name="圆角矩形 55"/>
            <p:cNvSpPr/>
            <p:nvPr/>
          </p:nvSpPr>
          <p:spPr>
            <a:xfrm>
              <a:off x="4948077" y="5736312"/>
              <a:ext cx="2244948" cy="445116"/>
            </a:xfrm>
            <a:prstGeom prst="roundRect">
              <a:avLst>
                <a:gd name="adj" fmla="val 50000"/>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268"/>
            <p:cNvSpPr txBox="1"/>
            <p:nvPr/>
          </p:nvSpPr>
          <p:spPr>
            <a:xfrm>
              <a:off x="5061919" y="5753895"/>
              <a:ext cx="2684873" cy="369332"/>
            </a:xfrm>
            <a:prstGeom prst="rect">
              <a:avLst/>
            </a:prstGeom>
            <a:noFill/>
          </p:spPr>
          <p:txBody>
            <a:bodyPr wrap="square" rtlCol="0">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重要文件上传下达</a:t>
              </a:r>
              <a:endParaRPr lang="en-US" altLang="zh-CN"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18" name="组合 17"/>
          <p:cNvGrpSpPr/>
          <p:nvPr/>
        </p:nvGrpSpPr>
        <p:grpSpPr>
          <a:xfrm>
            <a:off x="8799493" y="5736312"/>
            <a:ext cx="2377001" cy="445116"/>
            <a:chOff x="8799493" y="5736312"/>
            <a:chExt cx="2377001" cy="445116"/>
          </a:xfrm>
        </p:grpSpPr>
        <p:sp>
          <p:nvSpPr>
            <p:cNvPr id="58" name="圆角矩形 57"/>
            <p:cNvSpPr/>
            <p:nvPr/>
          </p:nvSpPr>
          <p:spPr>
            <a:xfrm>
              <a:off x="8799493" y="5736312"/>
              <a:ext cx="2084760" cy="4451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833808" y="5800998"/>
              <a:ext cx="2342686" cy="307777"/>
            </a:xfrm>
            <a:prstGeom prst="rect">
              <a:avLst/>
            </a:prstGeom>
            <a:noFill/>
            <a:effectLst/>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各项考勤的汇总与通报</a:t>
              </a:r>
              <a:endParaRPr lang="en-US" altLang="zh-CN"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5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37"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outVertical)">
                                      <p:cBhvr>
                                        <p:cTn id="33" dur="1000"/>
                                        <p:tgtEl>
                                          <p:spTgt spid="3"/>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outVertical)">
                                      <p:cBhvr>
                                        <p:cTn id="37" dur="1000"/>
                                        <p:tgtEl>
                                          <p:spTgt spid="5"/>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1000"/>
                                        <p:tgtEl>
                                          <p:spTgt spid="1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up)">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1859</Words>
  <Application>Microsoft Office PowerPoint</Application>
  <PresentationFormat>宽屏</PresentationFormat>
  <Paragraphs>310</Paragraphs>
  <Slides>26</Slides>
  <Notes>26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微软雅黑</vt:lpstr>
      <vt:lpstr>幼圆</vt:lpstr>
      <vt:lpstr>Arial</vt:lpstr>
      <vt:lpstr>Arial Rounded MT Bold</vt:lpstr>
      <vt:lpstr>Calibri</vt:lpstr>
      <vt:lpstr>Calibri Light</vt:lpstr>
      <vt:lpstr>Haettenschweiler</vt:lpstr>
      <vt:lpstr>Impact</vt:lpstr>
      <vt:lpstr>Kalinga</vt:lpstr>
      <vt:lpstr>Kartika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3</cp:revision>
  <dcterms:created xsi:type="dcterms:W3CDTF">2021-02-27T20:09:18Z</dcterms:created>
  <dcterms:modified xsi:type="dcterms:W3CDTF">2021-03-04T02:55:10Z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